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6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21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C791BF-BE08-4E2C-9229-81EF7FA0EA01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542EB4-D615-474E-AF93-CC49E788D3EC}">
      <dgm:prSet phldrT="[Text]" custT="1"/>
      <dgm:spPr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4F81BD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810" tIns="3810" rIns="3810" bIns="3810" numCol="1" spcCol="1270" anchor="ctr" anchorCtr="0"/>
        <a:lstStyle/>
        <a:p>
          <a:pPr marL="0"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Jennifer Kramer</a:t>
          </a:r>
        </a:p>
        <a:p>
          <a:pPr marL="0"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Deputy Director of Community Associations</a:t>
          </a:r>
        </a:p>
      </dgm:t>
    </dgm:pt>
    <dgm:pt modelId="{F9BE90E7-6339-4369-AF0C-38A86FA72F12}" type="parTrans" cxnId="{0976658B-9868-4725-96FA-C036634C786D}">
      <dgm:prSet/>
      <dgm:spPr/>
      <dgm:t>
        <a:bodyPr/>
        <a:lstStyle/>
        <a:p>
          <a:endParaRPr lang="en-US" sz="2000"/>
        </a:p>
      </dgm:t>
    </dgm:pt>
    <dgm:pt modelId="{C4C5A0EE-607E-4D9D-87B5-D5BB5EB637F8}" type="sibTrans" cxnId="{0976658B-9868-4725-96FA-C036634C786D}">
      <dgm:prSet/>
      <dgm:spPr/>
      <dgm:t>
        <a:bodyPr/>
        <a:lstStyle/>
        <a:p>
          <a:endParaRPr lang="en-US" sz="2000"/>
        </a:p>
      </dgm:t>
    </dgm:pt>
    <dgm:pt modelId="{FA8C6452-ACCB-4422-B6A6-D82290B807E4}">
      <dgm:prSet phldrT="[Text]" custT="1"/>
      <dgm:spPr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4F81BD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810" tIns="3810" rIns="3810" bIns="3810" numCol="1" spcCol="1270" anchor="ctr" anchorCtr="0"/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>
              <a:solidFill>
                <a:prstClr val="black"/>
              </a:solidFill>
              <a:latin typeface="Calibri"/>
              <a:ea typeface="+mn-ea"/>
              <a:cs typeface="+mn-cs"/>
            </a:rPr>
            <a:t>Kelsey Snyder</a:t>
          </a:r>
          <a:endParaRPr lang="en-US" sz="1200" b="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Director of Design Review</a:t>
          </a:r>
        </a:p>
      </dgm:t>
    </dgm:pt>
    <dgm:pt modelId="{B93B4D93-10E7-45C5-8D14-B4CE792B3781}" type="parTrans" cxnId="{358D9C48-AF2A-4518-B3A7-FC705CD9011F}">
      <dgm:prSet/>
      <dgm:spPr/>
      <dgm:t>
        <a:bodyPr/>
        <a:lstStyle/>
        <a:p>
          <a:endParaRPr lang="en-US" sz="600"/>
        </a:p>
      </dgm:t>
    </dgm:pt>
    <dgm:pt modelId="{BA3DB823-6086-457A-8136-AC3E70C2CB84}" type="sibTrans" cxnId="{358D9C48-AF2A-4518-B3A7-FC705CD9011F}">
      <dgm:prSet/>
      <dgm:spPr/>
      <dgm:t>
        <a:bodyPr/>
        <a:lstStyle/>
        <a:p>
          <a:endParaRPr lang="en-US" sz="2000"/>
        </a:p>
      </dgm:t>
    </dgm:pt>
    <dgm:pt modelId="{F48D9B65-F826-4E83-B42D-7598C433AA5E}">
      <dgm:prSet phldrT="[Text]" custT="1"/>
      <dgm:spPr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4F81BD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810" tIns="3810" rIns="3810" bIns="3810" numCol="1" spcCol="1270" anchor="ctr" anchorCtr="0"/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Cody Martz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Director of Operations</a:t>
          </a:r>
        </a:p>
      </dgm:t>
    </dgm:pt>
    <dgm:pt modelId="{6063CEB0-72E6-4573-AD87-9C6C30058D53}" type="parTrans" cxnId="{3EFA7572-BA26-426A-9350-DBA3247F2AFE}">
      <dgm:prSet/>
      <dgm:spPr/>
      <dgm:t>
        <a:bodyPr/>
        <a:lstStyle/>
        <a:p>
          <a:endParaRPr lang="en-US" sz="600"/>
        </a:p>
      </dgm:t>
    </dgm:pt>
    <dgm:pt modelId="{3F46F3EC-D698-4D21-A59C-5DD282F311CE}" type="sibTrans" cxnId="{3EFA7572-BA26-426A-9350-DBA3247F2AFE}">
      <dgm:prSet/>
      <dgm:spPr/>
      <dgm:t>
        <a:bodyPr/>
        <a:lstStyle/>
        <a:p>
          <a:endParaRPr lang="en-US" sz="2000"/>
        </a:p>
      </dgm:t>
    </dgm:pt>
    <dgm:pt modelId="{E2A7C2BA-7FD8-462D-A8D1-6BB3E5448E47}">
      <dgm:prSet phldrT="[Text]" custT="1"/>
      <dgm:spPr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810" tIns="3810" rIns="3810" bIns="3810" numCol="1" spcCol="1270" anchor="ctr" anchorCtr="0"/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Graysen Cook</a:t>
          </a:r>
        </a:p>
        <a:p>
          <a:pPr marL="0" lvl="0" indent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Design Review </a:t>
          </a:r>
        </a:p>
        <a:p>
          <a:pPr marL="0" lvl="0" indent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Administrative Assistant </a:t>
          </a:r>
          <a:endParaRPr lang="en-US" sz="1200" kern="1200" dirty="0"/>
        </a:p>
      </dgm:t>
    </dgm:pt>
    <dgm:pt modelId="{A05AB3D9-5788-42D2-BAB1-2AC031EF7DB0}" type="parTrans" cxnId="{9F5C013C-B51D-4264-971D-6D633576435E}">
      <dgm:prSet/>
      <dgm:spPr/>
      <dgm:t>
        <a:bodyPr/>
        <a:lstStyle/>
        <a:p>
          <a:endParaRPr lang="en-US" sz="2000"/>
        </a:p>
      </dgm:t>
    </dgm:pt>
    <dgm:pt modelId="{56D500D4-1916-4099-86AB-AADBF27FC56D}" type="sibTrans" cxnId="{9F5C013C-B51D-4264-971D-6D633576435E}">
      <dgm:prSet/>
      <dgm:spPr/>
      <dgm:t>
        <a:bodyPr/>
        <a:lstStyle/>
        <a:p>
          <a:endParaRPr lang="en-US" sz="2000"/>
        </a:p>
      </dgm:t>
    </dgm:pt>
    <dgm:pt modelId="{1DB13D08-BF18-4296-82CB-C3F3A8CD2F54}">
      <dgm:prSet phldrT="[Text]" custT="1"/>
      <dgm:spPr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810" tIns="3810" rIns="3810" bIns="3810" numCol="1" spcCol="1270" anchor="ctr" anchorCtr="0"/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Kelly Town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Compliance Specialist </a:t>
          </a:r>
          <a:endParaRPr lang="en-US" sz="600" b="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gm:t>
    </dgm:pt>
    <dgm:pt modelId="{4F647968-BDDB-4419-B13E-94AE83093D8B}" type="parTrans" cxnId="{0FC96E8E-3898-4446-B078-EE3FB865B560}">
      <dgm:prSet/>
      <dgm:spPr/>
      <dgm:t>
        <a:bodyPr/>
        <a:lstStyle/>
        <a:p>
          <a:endParaRPr lang="en-US" sz="2000"/>
        </a:p>
      </dgm:t>
    </dgm:pt>
    <dgm:pt modelId="{218C0149-86EA-4320-BD6A-5FFDFD3D2E58}" type="sibTrans" cxnId="{0FC96E8E-3898-4446-B078-EE3FB865B560}">
      <dgm:prSet/>
      <dgm:spPr/>
      <dgm:t>
        <a:bodyPr/>
        <a:lstStyle/>
        <a:p>
          <a:endParaRPr lang="en-US" sz="2000"/>
        </a:p>
      </dgm:t>
    </dgm:pt>
    <dgm:pt modelId="{08DDDD1F-6CCC-49EC-BFBF-1A78CC33D025}">
      <dgm:prSet phldrT="[Text]" custT="1"/>
      <dgm:spPr/>
      <dgm:t>
        <a:bodyPr spcFirstLastPara="0" vert="horz" wrap="square" lIns="3810" tIns="3810" rIns="3810" bIns="3810" numCol="1" spcCol="1270" anchor="ctr" anchorCtr="0"/>
        <a:lstStyle/>
        <a:p>
          <a:pPr>
            <a:buNone/>
          </a:pPr>
          <a:r>
            <a:rPr lang="en-US" sz="1200" b="0">
              <a:solidFill>
                <a:prstClr val="black"/>
              </a:solidFill>
              <a:latin typeface="Calibri"/>
              <a:ea typeface="+mn-ea"/>
              <a:cs typeface="+mn-cs"/>
            </a:rPr>
            <a:t>Management Team</a:t>
          </a:r>
        </a:p>
      </dgm:t>
    </dgm:pt>
    <dgm:pt modelId="{9D9B5C12-42A5-40C7-8D48-DF8FF440551C}" type="parTrans" cxnId="{14F2B42E-B3D0-4447-B7B0-CF385BB488F1}">
      <dgm:prSet/>
      <dgm:spPr/>
      <dgm:t>
        <a:bodyPr/>
        <a:lstStyle/>
        <a:p>
          <a:endParaRPr lang="en-US" sz="2000"/>
        </a:p>
      </dgm:t>
    </dgm:pt>
    <dgm:pt modelId="{7966C490-9128-47A5-BD96-9DABC9BF028C}" type="sibTrans" cxnId="{14F2B42E-B3D0-4447-B7B0-CF385BB488F1}">
      <dgm:prSet/>
      <dgm:spPr/>
      <dgm:t>
        <a:bodyPr/>
        <a:lstStyle/>
        <a:p>
          <a:endParaRPr lang="en-US" sz="2000"/>
        </a:p>
      </dgm:t>
    </dgm:pt>
    <dgm:pt modelId="{558B882A-3606-4193-A00F-F3841F3C8138}">
      <dgm:prSet phldrT="[Text]" custT="1"/>
      <dgm:spPr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810" tIns="3810" rIns="3810" bIns="3810" numCol="1" spcCol="1270" anchor="ctr" anchorCtr="0"/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Rob </a:t>
          </a:r>
          <a:r>
            <a:rPr lang="en-US" sz="1200" b="0" kern="1200" dirty="0" err="1">
              <a:solidFill>
                <a:prstClr val="black"/>
              </a:solidFill>
              <a:latin typeface="Calibri"/>
              <a:ea typeface="+mn-ea"/>
              <a:cs typeface="+mn-cs"/>
            </a:rPr>
            <a:t>Marusa</a:t>
          </a: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 Operations Technician</a:t>
          </a:r>
        </a:p>
      </dgm:t>
    </dgm:pt>
    <dgm:pt modelId="{8E7B5D7F-F33C-4FE2-8042-BEEA89CE4A6D}" type="parTrans" cxnId="{933D6CD3-4158-4C23-B6F6-B99AD634F71E}">
      <dgm:prSet/>
      <dgm:spPr/>
      <dgm:t>
        <a:bodyPr/>
        <a:lstStyle/>
        <a:p>
          <a:endParaRPr lang="en-US" sz="2000"/>
        </a:p>
      </dgm:t>
    </dgm:pt>
    <dgm:pt modelId="{9792DF41-7C7F-4439-8C0D-B38A9FF4E20E}" type="sibTrans" cxnId="{933D6CD3-4158-4C23-B6F6-B99AD634F71E}">
      <dgm:prSet/>
      <dgm:spPr/>
      <dgm:t>
        <a:bodyPr/>
        <a:lstStyle/>
        <a:p>
          <a:endParaRPr lang="en-US" sz="2000"/>
        </a:p>
      </dgm:t>
    </dgm:pt>
    <dgm:pt modelId="{D0FFC4AA-F4F5-47BB-A4AB-770AF51C0415}">
      <dgm:prSet phldrT="[Text]" custT="1"/>
      <dgm:spPr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4F81BD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810" tIns="3810" rIns="3810" bIns="3810" numCol="1" spcCol="1270" anchor="ctr" anchorCtr="0"/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>
              <a:solidFill>
                <a:prstClr val="black"/>
              </a:solidFill>
              <a:latin typeface="Calibri"/>
              <a:ea typeface="+mn-ea"/>
              <a:cs typeface="+mn-cs"/>
            </a:rPr>
            <a:t>Operations Team</a:t>
          </a:r>
        </a:p>
      </dgm:t>
    </dgm:pt>
    <dgm:pt modelId="{129F5C90-B22A-4133-906D-3F5926AE6A87}" type="parTrans" cxnId="{07BEF91C-2822-4CE6-B2C2-6D72CDAC64BB}">
      <dgm:prSet/>
      <dgm:spPr/>
      <dgm:t>
        <a:bodyPr/>
        <a:lstStyle/>
        <a:p>
          <a:endParaRPr lang="en-US" sz="2000"/>
        </a:p>
      </dgm:t>
    </dgm:pt>
    <dgm:pt modelId="{F109B9F5-F17D-4D11-8CFB-7ABA9C958BA3}" type="sibTrans" cxnId="{07BEF91C-2822-4CE6-B2C2-6D72CDAC64BB}">
      <dgm:prSet/>
      <dgm:spPr/>
      <dgm:t>
        <a:bodyPr/>
        <a:lstStyle/>
        <a:p>
          <a:endParaRPr lang="en-US" sz="2000"/>
        </a:p>
      </dgm:t>
    </dgm:pt>
    <dgm:pt modelId="{2EB90C24-75C7-4A80-B964-3C8592E2033E}">
      <dgm:prSet phldrT="[Text]" custT="1"/>
      <dgm:spPr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810" tIns="3810" rIns="3810" bIns="3810" numCol="1" spcCol="1270" anchor="ctr" anchorCtr="0"/>
        <a:lstStyle/>
        <a:p>
          <a:pPr marL="0"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Greg Pugh</a:t>
          </a:r>
        </a:p>
        <a:p>
          <a:pPr marL="0"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Operations Technician</a:t>
          </a:r>
        </a:p>
      </dgm:t>
    </dgm:pt>
    <dgm:pt modelId="{9ADE948A-B6F0-4584-955E-22BAD3C88A6D}" type="parTrans" cxnId="{472C7AFE-8FD2-4051-8562-ADFA3DFE5DF0}">
      <dgm:prSet/>
      <dgm:spPr/>
      <dgm:t>
        <a:bodyPr/>
        <a:lstStyle/>
        <a:p>
          <a:endParaRPr lang="en-US" sz="2000"/>
        </a:p>
      </dgm:t>
    </dgm:pt>
    <dgm:pt modelId="{73EFB267-BE0C-408E-91A6-13E34E28E0AC}" type="sibTrans" cxnId="{472C7AFE-8FD2-4051-8562-ADFA3DFE5DF0}">
      <dgm:prSet/>
      <dgm:spPr/>
      <dgm:t>
        <a:bodyPr/>
        <a:lstStyle/>
        <a:p>
          <a:endParaRPr lang="en-US" sz="2000"/>
        </a:p>
      </dgm:t>
    </dgm:pt>
    <dgm:pt modelId="{D8DA3C12-AD3D-40C5-B9B1-B56F092D672C}">
      <dgm:prSet phldrT="[Text]" custT="1"/>
      <dgm:spPr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3810" tIns="3810" rIns="3810" bIns="3810" numCol="1" spcCol="1270" anchor="ctr" anchorCtr="0"/>
        <a:lstStyle/>
        <a:p>
          <a:pPr marL="0"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Eric McDougall</a:t>
          </a:r>
        </a:p>
        <a:p>
          <a:pPr marL="0"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Operations Technician</a:t>
          </a:r>
        </a:p>
      </dgm:t>
    </dgm:pt>
    <dgm:pt modelId="{48251CBC-A854-4BBB-8DED-FA2432E77776}" type="parTrans" cxnId="{1D292DF2-5ACC-4766-B85E-54029D04F8D1}">
      <dgm:prSet/>
      <dgm:spPr/>
      <dgm:t>
        <a:bodyPr/>
        <a:lstStyle/>
        <a:p>
          <a:endParaRPr lang="en-US" sz="2000"/>
        </a:p>
      </dgm:t>
    </dgm:pt>
    <dgm:pt modelId="{97E32188-CF7D-40B6-A63B-CB5C545345BC}" type="sibTrans" cxnId="{1D292DF2-5ACC-4766-B85E-54029D04F8D1}">
      <dgm:prSet/>
      <dgm:spPr/>
      <dgm:t>
        <a:bodyPr/>
        <a:lstStyle/>
        <a:p>
          <a:endParaRPr lang="en-US" sz="2000"/>
        </a:p>
      </dgm:t>
    </dgm:pt>
    <dgm:pt modelId="{9B65B2E1-2B46-48FC-AD70-622D32FAEBAA}">
      <dgm:prSet phldrT="[Text]" custT="1"/>
      <dgm:spPr/>
      <dgm:t>
        <a:bodyPr spcFirstLastPara="0" vert="horz" wrap="square" lIns="3810" tIns="3810" rIns="3810" bIns="3810" numCol="1" spcCol="1270" anchor="ctr" anchorCtr="0"/>
        <a:lstStyle/>
        <a:p>
          <a:pPr>
            <a:buNone/>
          </a:pPr>
          <a:r>
            <a:rPr lang="en-US" sz="1200" b="0" dirty="0">
              <a:solidFill>
                <a:prstClr val="black"/>
              </a:solidFill>
              <a:latin typeface="Calibri"/>
              <a:ea typeface="+mn-ea"/>
              <a:cs typeface="+mn-cs"/>
            </a:rPr>
            <a:t>Brandi </a:t>
          </a:r>
          <a:r>
            <a:rPr lang="en-US" sz="1200" b="0" dirty="0" err="1">
              <a:solidFill>
                <a:prstClr val="black"/>
              </a:solidFill>
              <a:latin typeface="Calibri"/>
              <a:ea typeface="+mn-ea"/>
              <a:cs typeface="+mn-cs"/>
            </a:rPr>
            <a:t>Darnall</a:t>
          </a:r>
          <a:r>
            <a:rPr lang="en-US" sz="1200" b="0" dirty="0">
              <a:solidFill>
                <a:prstClr val="black"/>
              </a:solidFill>
              <a:latin typeface="Calibri"/>
              <a:ea typeface="+mn-ea"/>
              <a:cs typeface="+mn-cs"/>
            </a:rPr>
            <a:t> Owner Relations Manager</a:t>
          </a:r>
        </a:p>
      </dgm:t>
    </dgm:pt>
    <dgm:pt modelId="{890A753C-75D4-4DCC-AAD8-03F397DA1EE8}" type="parTrans" cxnId="{2AF9387F-9B96-4910-A858-9A98D1F0AB37}">
      <dgm:prSet/>
      <dgm:spPr/>
      <dgm:t>
        <a:bodyPr/>
        <a:lstStyle/>
        <a:p>
          <a:endParaRPr lang="en-US" sz="2000"/>
        </a:p>
      </dgm:t>
    </dgm:pt>
    <dgm:pt modelId="{B372D1B3-1B56-4993-B6F6-BB9A66F5C238}" type="sibTrans" cxnId="{2AF9387F-9B96-4910-A858-9A98D1F0AB37}">
      <dgm:prSet/>
      <dgm:spPr/>
      <dgm:t>
        <a:bodyPr/>
        <a:lstStyle/>
        <a:p>
          <a:endParaRPr lang="en-US" sz="2000"/>
        </a:p>
      </dgm:t>
    </dgm:pt>
    <dgm:pt modelId="{6CF5C854-8941-49F4-B2EE-D7880455157B}">
      <dgm:prSet custT="1"/>
      <dgm:spPr>
        <a:noFill/>
      </dgm:spPr>
      <dgm:t>
        <a:bodyPr/>
        <a:lstStyle/>
        <a:p>
          <a:pPr>
            <a:buNone/>
          </a:pPr>
          <a:r>
            <a:rPr lang="en-US" sz="1200">
              <a:noFill/>
            </a:rPr>
            <a:t>CFO</a:t>
          </a:r>
        </a:p>
      </dgm:t>
    </dgm:pt>
    <dgm:pt modelId="{061FAC9C-3EE3-42CA-AC45-F5F74F268B89}" type="parTrans" cxnId="{C07FC079-3D8A-4104-8AE2-26963FE7BDF8}">
      <dgm:prSet/>
      <dgm:spPr/>
      <dgm:t>
        <a:bodyPr/>
        <a:lstStyle/>
        <a:p>
          <a:endParaRPr lang="en-US" sz="2000"/>
        </a:p>
      </dgm:t>
    </dgm:pt>
    <dgm:pt modelId="{04CB71AF-4E67-4749-9466-D62E8C3EFAFF}" type="sibTrans" cxnId="{C07FC079-3D8A-4104-8AE2-26963FE7BDF8}">
      <dgm:prSet/>
      <dgm:spPr/>
      <dgm:t>
        <a:bodyPr/>
        <a:lstStyle/>
        <a:p>
          <a:endParaRPr lang="en-US" sz="2000"/>
        </a:p>
      </dgm:t>
    </dgm:pt>
    <dgm:pt modelId="{77FC973A-DD08-4CB2-952F-8007F0A0D0B0}">
      <dgm:prSet custT="1"/>
      <dgm:spPr/>
      <dgm:t>
        <a:bodyPr/>
        <a:lstStyle/>
        <a:p>
          <a:pPr>
            <a:buNone/>
          </a:pPr>
          <a:r>
            <a:rPr lang="en-US" sz="1200" dirty="0"/>
            <a:t>Accounting Team</a:t>
          </a:r>
        </a:p>
      </dgm:t>
    </dgm:pt>
    <dgm:pt modelId="{A8CBF891-9CF0-404E-B0B5-35CC2C9F879A}" type="parTrans" cxnId="{257F29DF-9CAD-4216-A7E8-9C2E8DE2B85C}">
      <dgm:prSet/>
      <dgm:spPr>
        <a:ln>
          <a:noFill/>
        </a:ln>
      </dgm:spPr>
      <dgm:t>
        <a:bodyPr/>
        <a:lstStyle/>
        <a:p>
          <a:endParaRPr lang="en-US" sz="2000"/>
        </a:p>
      </dgm:t>
    </dgm:pt>
    <dgm:pt modelId="{3CBF8854-94AE-4A4E-99A3-9EC45A2524D5}" type="sibTrans" cxnId="{257F29DF-9CAD-4216-A7E8-9C2E8DE2B85C}">
      <dgm:prSet/>
      <dgm:spPr/>
      <dgm:t>
        <a:bodyPr/>
        <a:lstStyle/>
        <a:p>
          <a:endParaRPr lang="en-US" sz="2000"/>
        </a:p>
      </dgm:t>
    </dgm:pt>
    <dgm:pt modelId="{FDE5B79A-7CC4-4CF0-BD76-DACD33D7A5B1}">
      <dgm:prSet custT="1"/>
      <dgm:spPr/>
      <dgm:t>
        <a:bodyPr/>
        <a:lstStyle/>
        <a:p>
          <a:pPr>
            <a:buNone/>
          </a:pPr>
          <a:r>
            <a:rPr lang="en-US" sz="1200" b="0">
              <a:solidFill>
                <a:prstClr val="black"/>
              </a:solidFill>
              <a:latin typeface="Calibri"/>
              <a:ea typeface="+mn-ea"/>
              <a:cs typeface="+mn-cs"/>
            </a:rPr>
            <a:t>Vanessa Reust</a:t>
          </a:r>
        </a:p>
        <a:p>
          <a:pPr>
            <a:buNone/>
          </a:pPr>
          <a:r>
            <a:rPr lang="en-US" sz="1200" b="0">
              <a:solidFill>
                <a:prstClr val="black"/>
              </a:solidFill>
              <a:latin typeface="Calibri"/>
              <a:ea typeface="+mn-ea"/>
              <a:cs typeface="+mn-cs"/>
            </a:rPr>
            <a:t>Senior Manager Shared Services</a:t>
          </a:r>
          <a:endParaRPr lang="en-US" sz="1200"/>
        </a:p>
      </dgm:t>
    </dgm:pt>
    <dgm:pt modelId="{00F755D1-D8C9-463C-955E-8047E577F85F}" type="parTrans" cxnId="{EE93B279-0D3F-4B0E-9A27-9C0C6BD9CEE6}">
      <dgm:prSet/>
      <dgm:spPr/>
      <dgm:t>
        <a:bodyPr/>
        <a:lstStyle/>
        <a:p>
          <a:endParaRPr lang="en-US" sz="2000"/>
        </a:p>
      </dgm:t>
    </dgm:pt>
    <dgm:pt modelId="{F8938F32-CD95-4278-AB06-D786377486F0}" type="sibTrans" cxnId="{EE93B279-0D3F-4B0E-9A27-9C0C6BD9CEE6}">
      <dgm:prSet/>
      <dgm:spPr/>
      <dgm:t>
        <a:bodyPr/>
        <a:lstStyle/>
        <a:p>
          <a:endParaRPr lang="en-US" sz="2000"/>
        </a:p>
      </dgm:t>
    </dgm:pt>
    <dgm:pt modelId="{BC0BE36F-C2D6-4031-BC30-A2BA2501A143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pPr>
            <a:buNone/>
          </a:pPr>
          <a:r>
            <a:rPr lang="en-US" sz="1200" b="0" dirty="0">
              <a:solidFill>
                <a:prstClr val="black"/>
              </a:solidFill>
              <a:latin typeface="Calibri"/>
              <a:ea typeface="+mn-ea"/>
              <a:cs typeface="+mn-cs"/>
            </a:rPr>
            <a:t>Megan Huddleston</a:t>
          </a:r>
        </a:p>
        <a:p>
          <a:pPr>
            <a:buNone/>
          </a:pPr>
          <a:r>
            <a:rPr lang="en-US" sz="1200" dirty="0"/>
            <a:t>Senior Accountant</a:t>
          </a:r>
        </a:p>
      </dgm:t>
    </dgm:pt>
    <dgm:pt modelId="{BA542370-D6E7-45E3-BAE0-C3B14CE5835E}" type="parTrans" cxnId="{2F3CA1A9-C037-4AD4-87E6-D3DF094934B9}">
      <dgm:prSet/>
      <dgm:spPr/>
      <dgm:t>
        <a:bodyPr/>
        <a:lstStyle/>
        <a:p>
          <a:endParaRPr lang="en-US" sz="2000"/>
        </a:p>
      </dgm:t>
    </dgm:pt>
    <dgm:pt modelId="{D596A4D5-D06D-43E3-B0AB-19BEFEA8E650}" type="sibTrans" cxnId="{2F3CA1A9-C037-4AD4-87E6-D3DF094934B9}">
      <dgm:prSet/>
      <dgm:spPr/>
      <dgm:t>
        <a:bodyPr/>
        <a:lstStyle/>
        <a:p>
          <a:endParaRPr lang="en-US" sz="2000"/>
        </a:p>
      </dgm:t>
    </dgm:pt>
    <dgm:pt modelId="{D3AE3F7E-73D6-4A51-A680-23C3D6320EF0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pPr>
            <a:buNone/>
          </a:pPr>
          <a:r>
            <a:rPr lang="en-US" sz="1200" b="0">
              <a:solidFill>
                <a:prstClr val="black"/>
              </a:solidFill>
              <a:latin typeface="Calibri"/>
              <a:ea typeface="+mn-ea"/>
              <a:cs typeface="+mn-cs"/>
            </a:rPr>
            <a:t>Tonie Heath</a:t>
          </a:r>
        </a:p>
        <a:p>
          <a:pPr>
            <a:buNone/>
          </a:pPr>
          <a:r>
            <a:rPr lang="en-US" sz="1200" b="0">
              <a:solidFill>
                <a:prstClr val="black"/>
              </a:solidFill>
              <a:latin typeface="Calibri"/>
              <a:ea typeface="+mn-ea"/>
              <a:cs typeface="+mn-cs"/>
            </a:rPr>
            <a:t>AR Specialist</a:t>
          </a:r>
          <a:endParaRPr lang="en-US" sz="1200"/>
        </a:p>
      </dgm:t>
    </dgm:pt>
    <dgm:pt modelId="{8DA55442-2118-4D86-A574-89A9B4976887}" type="parTrans" cxnId="{62080FFC-62B6-4913-BD20-7486DF55F87B}">
      <dgm:prSet/>
      <dgm:spPr/>
      <dgm:t>
        <a:bodyPr/>
        <a:lstStyle/>
        <a:p>
          <a:endParaRPr lang="en-US" sz="2000"/>
        </a:p>
      </dgm:t>
    </dgm:pt>
    <dgm:pt modelId="{31D52DCB-D677-40F5-98A6-6185852C0B6D}" type="sibTrans" cxnId="{62080FFC-62B6-4913-BD20-7486DF55F87B}">
      <dgm:prSet/>
      <dgm:spPr/>
      <dgm:t>
        <a:bodyPr/>
        <a:lstStyle/>
        <a:p>
          <a:endParaRPr lang="en-US" sz="2000"/>
        </a:p>
      </dgm:t>
    </dgm:pt>
    <dgm:pt modelId="{2AF784D5-7084-477F-BBB5-2E00D677A0A1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pPr>
            <a:buNone/>
          </a:pPr>
          <a:r>
            <a:rPr lang="en-US" sz="1200" b="0" dirty="0">
              <a:solidFill>
                <a:prstClr val="black"/>
              </a:solidFill>
              <a:latin typeface="Calibri"/>
              <a:ea typeface="+mn-ea"/>
              <a:cs typeface="+mn-cs"/>
            </a:rPr>
            <a:t>Katie Daniels</a:t>
          </a:r>
        </a:p>
        <a:p>
          <a:pPr>
            <a:buNone/>
          </a:pPr>
          <a:r>
            <a:rPr lang="en-US" sz="1200" b="0" dirty="0">
              <a:solidFill>
                <a:prstClr val="black"/>
              </a:solidFill>
              <a:latin typeface="Calibri"/>
              <a:ea typeface="+mn-ea"/>
              <a:cs typeface="+mn-cs"/>
            </a:rPr>
            <a:t>AP Specialist</a:t>
          </a:r>
          <a:endParaRPr lang="en-US" sz="1200" dirty="0"/>
        </a:p>
      </dgm:t>
    </dgm:pt>
    <dgm:pt modelId="{E6EE0EF7-284D-4CA9-86FF-110C82A9D302}" type="parTrans" cxnId="{6DDF709F-5B58-4C29-8FD5-B0FC35A584A6}">
      <dgm:prSet/>
      <dgm:spPr/>
      <dgm:t>
        <a:bodyPr/>
        <a:lstStyle/>
        <a:p>
          <a:endParaRPr lang="en-US" sz="2000"/>
        </a:p>
      </dgm:t>
    </dgm:pt>
    <dgm:pt modelId="{4B501152-D209-4725-941F-76B4CB93D36A}" type="sibTrans" cxnId="{6DDF709F-5B58-4C29-8FD5-B0FC35A584A6}">
      <dgm:prSet/>
      <dgm:spPr/>
      <dgm:t>
        <a:bodyPr/>
        <a:lstStyle/>
        <a:p>
          <a:endParaRPr lang="en-US" sz="2000"/>
        </a:p>
      </dgm:t>
    </dgm:pt>
    <dgm:pt modelId="{859E651A-880A-4A5F-911B-A103A12D6D93}">
      <dgm:prSet custT="1"/>
      <dgm:spPr/>
      <dgm:t>
        <a:bodyPr/>
        <a:lstStyle/>
        <a:p>
          <a:r>
            <a:rPr lang="en-US" sz="1200" dirty="0"/>
            <a:t>Edward Simpkins Director of Community Associations</a:t>
          </a:r>
        </a:p>
      </dgm:t>
    </dgm:pt>
    <dgm:pt modelId="{F3EC5F68-A4D0-420A-B81F-9F2DB087B488}" type="parTrans" cxnId="{01A735EF-3B6F-4692-8BF3-8ED8E374A276}">
      <dgm:prSet/>
      <dgm:spPr/>
      <dgm:t>
        <a:bodyPr/>
        <a:lstStyle/>
        <a:p>
          <a:endParaRPr lang="en-US"/>
        </a:p>
      </dgm:t>
    </dgm:pt>
    <dgm:pt modelId="{8135490A-15A4-4033-BE4D-ACABD26BBD87}" type="sibTrans" cxnId="{01A735EF-3B6F-4692-8BF3-8ED8E374A276}">
      <dgm:prSet/>
      <dgm:spPr/>
      <dgm:t>
        <a:bodyPr/>
        <a:lstStyle/>
        <a:p>
          <a:endParaRPr lang="en-US"/>
        </a:p>
      </dgm:t>
    </dgm:pt>
    <dgm:pt modelId="{751ECDE5-A8C8-40FF-A6A0-5A70338AA16D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200" dirty="0"/>
            <a:t>Cindy Luchau     Construction and Compliance Inspector</a:t>
          </a:r>
        </a:p>
      </dgm:t>
    </dgm:pt>
    <dgm:pt modelId="{5A6CA8B9-E1AD-4242-AA90-A039D6B92448}" type="parTrans" cxnId="{1E34E99F-D5B5-4B76-88D3-2354AA6C0ACA}">
      <dgm:prSet/>
      <dgm:spPr/>
      <dgm:t>
        <a:bodyPr/>
        <a:lstStyle/>
        <a:p>
          <a:endParaRPr lang="en-US"/>
        </a:p>
      </dgm:t>
    </dgm:pt>
    <dgm:pt modelId="{02F5CEE5-BF16-4F88-A5E8-20D928AD414F}" type="sibTrans" cxnId="{1E34E99F-D5B5-4B76-88D3-2354AA6C0ACA}">
      <dgm:prSet/>
      <dgm:spPr/>
      <dgm:t>
        <a:bodyPr/>
        <a:lstStyle/>
        <a:p>
          <a:endParaRPr lang="en-US"/>
        </a:p>
      </dgm:t>
    </dgm:pt>
    <dgm:pt modelId="{DD2C75D2-8CF9-474E-B20A-470EDCCB8241}" type="asst">
      <dgm:prSet/>
      <dgm:spPr/>
      <dgm:t>
        <a:bodyPr/>
        <a:lstStyle/>
        <a:p>
          <a:r>
            <a:rPr lang="en-US" dirty="0"/>
            <a:t>Courtney Kephart Assistant Director of Operations</a:t>
          </a:r>
        </a:p>
      </dgm:t>
    </dgm:pt>
    <dgm:pt modelId="{A254604D-EF17-4BA1-93F2-E94A2751B492}" type="parTrans" cxnId="{F1E6C9C4-28C9-4D97-A42E-84879DC53DAA}">
      <dgm:prSet/>
      <dgm:spPr/>
      <dgm:t>
        <a:bodyPr/>
        <a:lstStyle/>
        <a:p>
          <a:endParaRPr lang="en-US"/>
        </a:p>
      </dgm:t>
    </dgm:pt>
    <dgm:pt modelId="{5C672FD3-48C4-40BD-9BC8-E6460FE9284E}" type="sibTrans" cxnId="{F1E6C9C4-28C9-4D97-A42E-84879DC53DAA}">
      <dgm:prSet/>
      <dgm:spPr/>
      <dgm:t>
        <a:bodyPr/>
        <a:lstStyle/>
        <a:p>
          <a:endParaRPr lang="en-US"/>
        </a:p>
      </dgm:t>
    </dgm:pt>
    <dgm:pt modelId="{0124AB5E-4611-4BF2-BC00-6D4AFD7EB330}" type="pres">
      <dgm:prSet presAssocID="{3CC791BF-BE08-4E2C-9229-81EF7FA0EA0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FC2654C-1616-4AD1-B62A-97D0ED41F13E}" type="pres">
      <dgm:prSet presAssocID="{859E651A-880A-4A5F-911B-A103A12D6D93}" presName="hierRoot1" presStyleCnt="0">
        <dgm:presLayoutVars>
          <dgm:hierBranch val="init"/>
        </dgm:presLayoutVars>
      </dgm:prSet>
      <dgm:spPr/>
    </dgm:pt>
    <dgm:pt modelId="{26B46A67-E338-4F74-ABE9-3E02D898B241}" type="pres">
      <dgm:prSet presAssocID="{859E651A-880A-4A5F-911B-A103A12D6D93}" presName="rootComposite1" presStyleCnt="0"/>
      <dgm:spPr/>
    </dgm:pt>
    <dgm:pt modelId="{8002A2A0-0477-47C7-9066-70A4BE554B90}" type="pres">
      <dgm:prSet presAssocID="{859E651A-880A-4A5F-911B-A103A12D6D93}" presName="rootText1" presStyleLbl="node0" presStyleIdx="0" presStyleCnt="2" custScaleX="109243" custScaleY="114683">
        <dgm:presLayoutVars>
          <dgm:chPref val="3"/>
        </dgm:presLayoutVars>
      </dgm:prSet>
      <dgm:spPr/>
    </dgm:pt>
    <dgm:pt modelId="{B31D8A62-1741-4525-B9CC-B14010BD593C}" type="pres">
      <dgm:prSet presAssocID="{859E651A-880A-4A5F-911B-A103A12D6D93}" presName="rootConnector1" presStyleLbl="node1" presStyleIdx="0" presStyleCnt="0"/>
      <dgm:spPr/>
    </dgm:pt>
    <dgm:pt modelId="{1BE1479D-97C6-4F1B-BDC8-4D68AC2EC009}" type="pres">
      <dgm:prSet presAssocID="{859E651A-880A-4A5F-911B-A103A12D6D93}" presName="hierChild2" presStyleCnt="0"/>
      <dgm:spPr/>
    </dgm:pt>
    <dgm:pt modelId="{1C80DCD2-3C58-4292-B247-C0E4D43BFB74}" type="pres">
      <dgm:prSet presAssocID="{F9BE90E7-6339-4369-AF0C-38A86FA72F12}" presName="Name37" presStyleLbl="parChTrans1D2" presStyleIdx="0" presStyleCnt="2"/>
      <dgm:spPr/>
    </dgm:pt>
    <dgm:pt modelId="{CF704CEC-97A5-46EF-940E-CB45E4032657}" type="pres">
      <dgm:prSet presAssocID="{CF542EB4-D615-474E-AF93-CC49E788D3EC}" presName="hierRoot2" presStyleCnt="0">
        <dgm:presLayoutVars>
          <dgm:hierBranch val="init"/>
        </dgm:presLayoutVars>
      </dgm:prSet>
      <dgm:spPr/>
    </dgm:pt>
    <dgm:pt modelId="{3B1EB975-64D3-4864-AD21-902233619B1E}" type="pres">
      <dgm:prSet presAssocID="{CF542EB4-D615-474E-AF93-CC49E788D3EC}" presName="rootComposite" presStyleCnt="0"/>
      <dgm:spPr/>
    </dgm:pt>
    <dgm:pt modelId="{9FAD9B8E-D7F5-4BBD-A3F3-886A00B58F42}" type="pres">
      <dgm:prSet presAssocID="{CF542EB4-D615-474E-AF93-CC49E788D3EC}" presName="rootText" presStyleLbl="node2" presStyleIdx="0" presStyleCnt="2" custScaleX="116588" custScaleY="130487">
        <dgm:presLayoutVars>
          <dgm:chPref val="3"/>
        </dgm:presLayoutVars>
      </dgm:prSet>
      <dgm:spPr/>
    </dgm:pt>
    <dgm:pt modelId="{927422A4-2B5C-4664-A1F1-95BC449C59C8}" type="pres">
      <dgm:prSet presAssocID="{CF542EB4-D615-474E-AF93-CC49E788D3EC}" presName="rootConnector" presStyleLbl="node2" presStyleIdx="0" presStyleCnt="2"/>
      <dgm:spPr/>
    </dgm:pt>
    <dgm:pt modelId="{4392FAFF-59BD-424D-838C-E76E6F50CC90}" type="pres">
      <dgm:prSet presAssocID="{CF542EB4-D615-474E-AF93-CC49E788D3EC}" presName="hierChild4" presStyleCnt="0"/>
      <dgm:spPr/>
    </dgm:pt>
    <dgm:pt modelId="{48461F68-476E-4BF5-9115-9D00F45AFBCA}" type="pres">
      <dgm:prSet presAssocID="{129F5C90-B22A-4133-906D-3F5926AE6A87}" presName="Name37" presStyleLbl="parChTrans1D3" presStyleIdx="0" presStyleCnt="6"/>
      <dgm:spPr/>
    </dgm:pt>
    <dgm:pt modelId="{862ED336-4D70-476D-BBE0-4764717CE65B}" type="pres">
      <dgm:prSet presAssocID="{D0FFC4AA-F4F5-47BB-A4AB-770AF51C0415}" presName="hierRoot2" presStyleCnt="0">
        <dgm:presLayoutVars>
          <dgm:hierBranch val="init"/>
        </dgm:presLayoutVars>
      </dgm:prSet>
      <dgm:spPr/>
    </dgm:pt>
    <dgm:pt modelId="{933BE845-2647-45A8-922D-CFAF5D927C77}" type="pres">
      <dgm:prSet presAssocID="{D0FFC4AA-F4F5-47BB-A4AB-770AF51C0415}" presName="rootComposite" presStyleCnt="0"/>
      <dgm:spPr/>
    </dgm:pt>
    <dgm:pt modelId="{014A63AE-729F-4FA1-BE80-A1AF243F12E2}" type="pres">
      <dgm:prSet presAssocID="{D0FFC4AA-F4F5-47BB-A4AB-770AF51C0415}" presName="rootText" presStyleLbl="node3" presStyleIdx="0" presStyleCnt="6">
        <dgm:presLayoutVars>
          <dgm:chPref val="3"/>
        </dgm:presLayoutVars>
      </dgm:prSet>
      <dgm:spPr/>
    </dgm:pt>
    <dgm:pt modelId="{4E24227C-F240-4FAD-8EC3-9A9B9D2448F3}" type="pres">
      <dgm:prSet presAssocID="{D0FFC4AA-F4F5-47BB-A4AB-770AF51C0415}" presName="rootConnector" presStyleLbl="node3" presStyleIdx="0" presStyleCnt="6"/>
      <dgm:spPr/>
    </dgm:pt>
    <dgm:pt modelId="{0DE711D9-3F48-48B6-B7C9-FA070FAC506C}" type="pres">
      <dgm:prSet presAssocID="{D0FFC4AA-F4F5-47BB-A4AB-770AF51C0415}" presName="hierChild4" presStyleCnt="0"/>
      <dgm:spPr/>
    </dgm:pt>
    <dgm:pt modelId="{B42095AD-6D9E-4BBF-A64D-D4BD3167CF42}" type="pres">
      <dgm:prSet presAssocID="{B93B4D93-10E7-45C5-8D14-B4CE792B3781}" presName="Name37" presStyleLbl="parChTrans1D4" presStyleIdx="0" presStyleCnt="10"/>
      <dgm:spPr/>
    </dgm:pt>
    <dgm:pt modelId="{868CCD6E-7541-4DB4-9A56-3F4BB01FF036}" type="pres">
      <dgm:prSet presAssocID="{FA8C6452-ACCB-4422-B6A6-D82290B807E4}" presName="hierRoot2" presStyleCnt="0">
        <dgm:presLayoutVars>
          <dgm:hierBranch val="init"/>
        </dgm:presLayoutVars>
      </dgm:prSet>
      <dgm:spPr/>
    </dgm:pt>
    <dgm:pt modelId="{852C9764-2602-4837-9A85-CF2ADD0E5980}" type="pres">
      <dgm:prSet presAssocID="{FA8C6452-ACCB-4422-B6A6-D82290B807E4}" presName="rootComposite" presStyleCnt="0"/>
      <dgm:spPr/>
    </dgm:pt>
    <dgm:pt modelId="{B2113410-A9AD-4AF1-9AB1-6B0E41ABA9E8}" type="pres">
      <dgm:prSet presAssocID="{FA8C6452-ACCB-4422-B6A6-D82290B807E4}" presName="rootText" presStyleLbl="node4" presStyleIdx="0" presStyleCnt="9">
        <dgm:presLayoutVars>
          <dgm:chPref val="3"/>
        </dgm:presLayoutVars>
      </dgm:prSet>
      <dgm:spPr>
        <a:xfrm>
          <a:off x="20386547" y="3078602"/>
          <a:ext cx="552473" cy="276236"/>
        </a:xfrm>
        <a:prstGeom prst="rect">
          <a:avLst/>
        </a:prstGeom>
      </dgm:spPr>
    </dgm:pt>
    <dgm:pt modelId="{A846D1EE-752D-4EBB-9A1D-32763B2F9233}" type="pres">
      <dgm:prSet presAssocID="{FA8C6452-ACCB-4422-B6A6-D82290B807E4}" presName="rootConnector" presStyleLbl="node4" presStyleIdx="0" presStyleCnt="9"/>
      <dgm:spPr/>
    </dgm:pt>
    <dgm:pt modelId="{079606ED-9B99-43CE-AE4E-FE1C63B0B721}" type="pres">
      <dgm:prSet presAssocID="{FA8C6452-ACCB-4422-B6A6-D82290B807E4}" presName="hierChild4" presStyleCnt="0"/>
      <dgm:spPr/>
    </dgm:pt>
    <dgm:pt modelId="{9B12D342-8A4E-45B4-BB41-88B58A749B5A}" type="pres">
      <dgm:prSet presAssocID="{A05AB3D9-5788-42D2-BAB1-2AC031EF7DB0}" presName="Name37" presStyleLbl="parChTrans1D4" presStyleIdx="1" presStyleCnt="10"/>
      <dgm:spPr/>
    </dgm:pt>
    <dgm:pt modelId="{E70B22A0-6BCF-4513-814E-71309787B5E9}" type="pres">
      <dgm:prSet presAssocID="{E2A7C2BA-7FD8-462D-A8D1-6BB3E5448E47}" presName="hierRoot2" presStyleCnt="0">
        <dgm:presLayoutVars>
          <dgm:hierBranch val="init"/>
        </dgm:presLayoutVars>
      </dgm:prSet>
      <dgm:spPr/>
    </dgm:pt>
    <dgm:pt modelId="{B5A2079E-B81E-40F1-ABDC-E9CDFD120DB8}" type="pres">
      <dgm:prSet presAssocID="{E2A7C2BA-7FD8-462D-A8D1-6BB3E5448E47}" presName="rootComposite" presStyleCnt="0"/>
      <dgm:spPr/>
    </dgm:pt>
    <dgm:pt modelId="{44305706-3428-4040-80BC-60823F4A288A}" type="pres">
      <dgm:prSet presAssocID="{E2A7C2BA-7FD8-462D-A8D1-6BB3E5448E47}" presName="rootText" presStyleLbl="node4" presStyleIdx="1" presStyleCnt="9" custScaleX="103528" custScaleY="136690" custLinFactNeighborX="-1001">
        <dgm:presLayoutVars>
          <dgm:chPref val="3"/>
        </dgm:presLayoutVars>
      </dgm:prSet>
      <dgm:spPr/>
    </dgm:pt>
    <dgm:pt modelId="{0BF849E0-CEB4-4421-BAD9-82AB20E5A55C}" type="pres">
      <dgm:prSet presAssocID="{E2A7C2BA-7FD8-462D-A8D1-6BB3E5448E47}" presName="rootConnector" presStyleLbl="node4" presStyleIdx="1" presStyleCnt="9"/>
      <dgm:spPr/>
    </dgm:pt>
    <dgm:pt modelId="{1BEB4154-38CC-4C6B-94B5-D3D06A5EE97F}" type="pres">
      <dgm:prSet presAssocID="{E2A7C2BA-7FD8-462D-A8D1-6BB3E5448E47}" presName="hierChild4" presStyleCnt="0"/>
      <dgm:spPr/>
    </dgm:pt>
    <dgm:pt modelId="{008F4F49-4C8D-48AD-87B6-C584DE139D66}" type="pres">
      <dgm:prSet presAssocID="{E2A7C2BA-7FD8-462D-A8D1-6BB3E5448E47}" presName="hierChild5" presStyleCnt="0"/>
      <dgm:spPr/>
    </dgm:pt>
    <dgm:pt modelId="{4991AE88-EF9A-4B07-8FC1-AD02646CD2AD}" type="pres">
      <dgm:prSet presAssocID="{4F647968-BDDB-4419-B13E-94AE83093D8B}" presName="Name37" presStyleLbl="parChTrans1D4" presStyleIdx="2" presStyleCnt="10"/>
      <dgm:spPr/>
    </dgm:pt>
    <dgm:pt modelId="{0C11562D-852F-4B0C-A1D9-C35B65354F11}" type="pres">
      <dgm:prSet presAssocID="{1DB13D08-BF18-4296-82CB-C3F3A8CD2F54}" presName="hierRoot2" presStyleCnt="0">
        <dgm:presLayoutVars>
          <dgm:hierBranch val="init"/>
        </dgm:presLayoutVars>
      </dgm:prSet>
      <dgm:spPr/>
    </dgm:pt>
    <dgm:pt modelId="{E4D022D8-0406-4DEB-886A-592EBACF5324}" type="pres">
      <dgm:prSet presAssocID="{1DB13D08-BF18-4296-82CB-C3F3A8CD2F54}" presName="rootComposite" presStyleCnt="0"/>
      <dgm:spPr/>
    </dgm:pt>
    <dgm:pt modelId="{412961F9-EFE9-4A57-A350-403CE31157B8}" type="pres">
      <dgm:prSet presAssocID="{1DB13D08-BF18-4296-82CB-C3F3A8CD2F54}" presName="rootText" presStyleLbl="node4" presStyleIdx="2" presStyleCnt="9" custLinFactNeighborX="-1001">
        <dgm:presLayoutVars>
          <dgm:chPref val="3"/>
        </dgm:presLayoutVars>
      </dgm:prSet>
      <dgm:spPr/>
    </dgm:pt>
    <dgm:pt modelId="{491DCD20-BBE4-4878-B9C4-D7336AF93266}" type="pres">
      <dgm:prSet presAssocID="{1DB13D08-BF18-4296-82CB-C3F3A8CD2F54}" presName="rootConnector" presStyleLbl="node4" presStyleIdx="2" presStyleCnt="9"/>
      <dgm:spPr/>
    </dgm:pt>
    <dgm:pt modelId="{C848A24E-7A68-4619-9982-298203C98F16}" type="pres">
      <dgm:prSet presAssocID="{1DB13D08-BF18-4296-82CB-C3F3A8CD2F54}" presName="hierChild4" presStyleCnt="0"/>
      <dgm:spPr/>
    </dgm:pt>
    <dgm:pt modelId="{11E4054B-8DF7-4BC3-8031-43257989EFD3}" type="pres">
      <dgm:prSet presAssocID="{1DB13D08-BF18-4296-82CB-C3F3A8CD2F54}" presName="hierChild5" presStyleCnt="0"/>
      <dgm:spPr/>
    </dgm:pt>
    <dgm:pt modelId="{F34E97A2-FC3E-4BCF-BAF9-7139618E9816}" type="pres">
      <dgm:prSet presAssocID="{5A6CA8B9-E1AD-4242-AA90-A039D6B92448}" presName="Name37" presStyleLbl="parChTrans1D4" presStyleIdx="3" presStyleCnt="10"/>
      <dgm:spPr/>
    </dgm:pt>
    <dgm:pt modelId="{33AD1959-25A2-4F50-B5DF-97001C047C9A}" type="pres">
      <dgm:prSet presAssocID="{751ECDE5-A8C8-40FF-A6A0-5A70338AA16D}" presName="hierRoot2" presStyleCnt="0">
        <dgm:presLayoutVars>
          <dgm:hierBranch val="init"/>
        </dgm:presLayoutVars>
      </dgm:prSet>
      <dgm:spPr/>
    </dgm:pt>
    <dgm:pt modelId="{78A6417D-A607-4F34-92D5-A53C31C75556}" type="pres">
      <dgm:prSet presAssocID="{751ECDE5-A8C8-40FF-A6A0-5A70338AA16D}" presName="rootComposite" presStyleCnt="0"/>
      <dgm:spPr/>
    </dgm:pt>
    <dgm:pt modelId="{29F2A346-5C27-4021-9CC6-435C7077DB48}" type="pres">
      <dgm:prSet presAssocID="{751ECDE5-A8C8-40FF-A6A0-5A70338AA16D}" presName="rootText" presStyleLbl="node4" presStyleIdx="3" presStyleCnt="9" custScaleX="105054" custScaleY="115902">
        <dgm:presLayoutVars>
          <dgm:chPref val="3"/>
        </dgm:presLayoutVars>
      </dgm:prSet>
      <dgm:spPr/>
    </dgm:pt>
    <dgm:pt modelId="{4696B8CE-83E5-4C02-BA65-4313E4D31EBB}" type="pres">
      <dgm:prSet presAssocID="{751ECDE5-A8C8-40FF-A6A0-5A70338AA16D}" presName="rootConnector" presStyleLbl="node4" presStyleIdx="3" presStyleCnt="9"/>
      <dgm:spPr/>
    </dgm:pt>
    <dgm:pt modelId="{94E7E40D-3583-4EBF-A3D8-511ADA32C692}" type="pres">
      <dgm:prSet presAssocID="{751ECDE5-A8C8-40FF-A6A0-5A70338AA16D}" presName="hierChild4" presStyleCnt="0"/>
      <dgm:spPr/>
    </dgm:pt>
    <dgm:pt modelId="{DDFACFE0-5EB3-44E7-AFDC-11A152652A48}" type="pres">
      <dgm:prSet presAssocID="{751ECDE5-A8C8-40FF-A6A0-5A70338AA16D}" presName="hierChild5" presStyleCnt="0"/>
      <dgm:spPr/>
    </dgm:pt>
    <dgm:pt modelId="{5F539D9F-D93A-4FA1-8D70-8289DE508067}" type="pres">
      <dgm:prSet presAssocID="{FA8C6452-ACCB-4422-B6A6-D82290B807E4}" presName="hierChild5" presStyleCnt="0"/>
      <dgm:spPr/>
    </dgm:pt>
    <dgm:pt modelId="{AFC73495-45FA-4F78-BE2F-DC35718149D7}" type="pres">
      <dgm:prSet presAssocID="{6063CEB0-72E6-4573-AD87-9C6C30058D53}" presName="Name37" presStyleLbl="parChTrans1D4" presStyleIdx="4" presStyleCnt="10"/>
      <dgm:spPr/>
    </dgm:pt>
    <dgm:pt modelId="{F7E34A83-B9C5-4D42-AA91-1A7F007C4F45}" type="pres">
      <dgm:prSet presAssocID="{F48D9B65-F826-4E83-B42D-7598C433AA5E}" presName="hierRoot2" presStyleCnt="0">
        <dgm:presLayoutVars>
          <dgm:hierBranch val="init"/>
        </dgm:presLayoutVars>
      </dgm:prSet>
      <dgm:spPr/>
    </dgm:pt>
    <dgm:pt modelId="{AC235EB1-80FE-489C-BA0C-A316F032EA0A}" type="pres">
      <dgm:prSet presAssocID="{F48D9B65-F826-4E83-B42D-7598C433AA5E}" presName="rootComposite" presStyleCnt="0"/>
      <dgm:spPr/>
    </dgm:pt>
    <dgm:pt modelId="{127EE509-054A-4172-B92E-DB9091240403}" type="pres">
      <dgm:prSet presAssocID="{F48D9B65-F826-4E83-B42D-7598C433AA5E}" presName="rootText" presStyleLbl="node4" presStyleIdx="4" presStyleCnt="9">
        <dgm:presLayoutVars>
          <dgm:chPref val="3"/>
        </dgm:presLayoutVars>
      </dgm:prSet>
      <dgm:spPr>
        <a:xfrm>
          <a:off x="21055039" y="3078602"/>
          <a:ext cx="552473" cy="276236"/>
        </a:xfrm>
        <a:prstGeom prst="rect">
          <a:avLst/>
        </a:prstGeom>
      </dgm:spPr>
    </dgm:pt>
    <dgm:pt modelId="{362E4CB2-6EC3-417D-92F5-CAF3F8501BFB}" type="pres">
      <dgm:prSet presAssocID="{F48D9B65-F826-4E83-B42D-7598C433AA5E}" presName="rootConnector" presStyleLbl="node4" presStyleIdx="4" presStyleCnt="9"/>
      <dgm:spPr/>
    </dgm:pt>
    <dgm:pt modelId="{E2EF576A-C62A-40FB-83AA-C5D73EE52329}" type="pres">
      <dgm:prSet presAssocID="{F48D9B65-F826-4E83-B42D-7598C433AA5E}" presName="hierChild4" presStyleCnt="0"/>
      <dgm:spPr/>
    </dgm:pt>
    <dgm:pt modelId="{191CC7BD-CA27-44C2-B8BF-1C7F16F388E3}" type="pres">
      <dgm:prSet presAssocID="{8E7B5D7F-F33C-4FE2-8042-BEEA89CE4A6D}" presName="Name37" presStyleLbl="parChTrans1D4" presStyleIdx="5" presStyleCnt="10"/>
      <dgm:spPr/>
    </dgm:pt>
    <dgm:pt modelId="{075B97ED-F9D5-47DC-B4CF-B56A2012AA2C}" type="pres">
      <dgm:prSet presAssocID="{558B882A-3606-4193-A00F-F3841F3C8138}" presName="hierRoot2" presStyleCnt="0">
        <dgm:presLayoutVars>
          <dgm:hierBranch val="init"/>
        </dgm:presLayoutVars>
      </dgm:prSet>
      <dgm:spPr/>
    </dgm:pt>
    <dgm:pt modelId="{CE53CD5C-E6A0-4C2E-8366-53BBD7D3EE5A}" type="pres">
      <dgm:prSet presAssocID="{558B882A-3606-4193-A00F-F3841F3C8138}" presName="rootComposite" presStyleCnt="0"/>
      <dgm:spPr/>
    </dgm:pt>
    <dgm:pt modelId="{EA551F78-23B3-443F-9418-29C6C999B8D8}" type="pres">
      <dgm:prSet presAssocID="{558B882A-3606-4193-A00F-F3841F3C8138}" presName="rootText" presStyleLbl="node4" presStyleIdx="5" presStyleCnt="9">
        <dgm:presLayoutVars>
          <dgm:chPref val="3"/>
        </dgm:presLayoutVars>
      </dgm:prSet>
      <dgm:spPr/>
    </dgm:pt>
    <dgm:pt modelId="{148652BE-01CE-45E4-87D3-3B0009F0EEE6}" type="pres">
      <dgm:prSet presAssocID="{558B882A-3606-4193-A00F-F3841F3C8138}" presName="rootConnector" presStyleLbl="node4" presStyleIdx="5" presStyleCnt="9"/>
      <dgm:spPr/>
    </dgm:pt>
    <dgm:pt modelId="{5D20CD55-9F95-4580-AAFD-27FB015F49E0}" type="pres">
      <dgm:prSet presAssocID="{558B882A-3606-4193-A00F-F3841F3C8138}" presName="hierChild4" presStyleCnt="0"/>
      <dgm:spPr/>
    </dgm:pt>
    <dgm:pt modelId="{96A2262C-CFE3-4FB2-97E3-BF54CE85032F}" type="pres">
      <dgm:prSet presAssocID="{558B882A-3606-4193-A00F-F3841F3C8138}" presName="hierChild5" presStyleCnt="0"/>
      <dgm:spPr/>
    </dgm:pt>
    <dgm:pt modelId="{5502E4AA-4E1C-4D80-B7B1-2881749E3BAA}" type="pres">
      <dgm:prSet presAssocID="{9ADE948A-B6F0-4584-955E-22BAD3C88A6D}" presName="Name37" presStyleLbl="parChTrans1D4" presStyleIdx="6" presStyleCnt="10"/>
      <dgm:spPr/>
    </dgm:pt>
    <dgm:pt modelId="{50AD1362-46A3-4305-A3E0-94BA71FBC7AF}" type="pres">
      <dgm:prSet presAssocID="{2EB90C24-75C7-4A80-B964-3C8592E2033E}" presName="hierRoot2" presStyleCnt="0">
        <dgm:presLayoutVars>
          <dgm:hierBranch val="init"/>
        </dgm:presLayoutVars>
      </dgm:prSet>
      <dgm:spPr/>
    </dgm:pt>
    <dgm:pt modelId="{CE193C07-C18A-4659-996C-D334983B37BE}" type="pres">
      <dgm:prSet presAssocID="{2EB90C24-75C7-4A80-B964-3C8592E2033E}" presName="rootComposite" presStyleCnt="0"/>
      <dgm:spPr/>
    </dgm:pt>
    <dgm:pt modelId="{875D6D73-DA2D-4EB0-B92D-C1196F74E4C0}" type="pres">
      <dgm:prSet presAssocID="{2EB90C24-75C7-4A80-B964-3C8592E2033E}" presName="rootText" presStyleLbl="node4" presStyleIdx="6" presStyleCnt="9">
        <dgm:presLayoutVars>
          <dgm:chPref val="3"/>
        </dgm:presLayoutVars>
      </dgm:prSet>
      <dgm:spPr/>
    </dgm:pt>
    <dgm:pt modelId="{D0C3BD8C-634A-4019-BEFD-143447689C04}" type="pres">
      <dgm:prSet presAssocID="{2EB90C24-75C7-4A80-B964-3C8592E2033E}" presName="rootConnector" presStyleLbl="node4" presStyleIdx="6" presStyleCnt="9"/>
      <dgm:spPr/>
    </dgm:pt>
    <dgm:pt modelId="{D77057BA-016B-4E74-8922-4F3C8F3CF3D0}" type="pres">
      <dgm:prSet presAssocID="{2EB90C24-75C7-4A80-B964-3C8592E2033E}" presName="hierChild4" presStyleCnt="0"/>
      <dgm:spPr/>
    </dgm:pt>
    <dgm:pt modelId="{9B2679D5-088E-472B-8445-BB33826FF684}" type="pres">
      <dgm:prSet presAssocID="{2EB90C24-75C7-4A80-B964-3C8592E2033E}" presName="hierChild5" presStyleCnt="0"/>
      <dgm:spPr/>
    </dgm:pt>
    <dgm:pt modelId="{951B3CE0-4A01-4812-B79E-F5F037494479}" type="pres">
      <dgm:prSet presAssocID="{48251CBC-A854-4BBB-8DED-FA2432E77776}" presName="Name37" presStyleLbl="parChTrans1D4" presStyleIdx="7" presStyleCnt="10"/>
      <dgm:spPr/>
    </dgm:pt>
    <dgm:pt modelId="{05B3CA81-B319-44FF-98B2-1FC8FBCC405A}" type="pres">
      <dgm:prSet presAssocID="{D8DA3C12-AD3D-40C5-B9B1-B56F092D672C}" presName="hierRoot2" presStyleCnt="0">
        <dgm:presLayoutVars>
          <dgm:hierBranch val="init"/>
        </dgm:presLayoutVars>
      </dgm:prSet>
      <dgm:spPr/>
    </dgm:pt>
    <dgm:pt modelId="{61591D76-B2BE-4EF3-9B2D-9E80F26DB772}" type="pres">
      <dgm:prSet presAssocID="{D8DA3C12-AD3D-40C5-B9B1-B56F092D672C}" presName="rootComposite" presStyleCnt="0"/>
      <dgm:spPr/>
    </dgm:pt>
    <dgm:pt modelId="{90121C79-EA29-4F3F-9DBE-80684CC1C8DB}" type="pres">
      <dgm:prSet presAssocID="{D8DA3C12-AD3D-40C5-B9B1-B56F092D672C}" presName="rootText" presStyleLbl="node4" presStyleIdx="7" presStyleCnt="9">
        <dgm:presLayoutVars>
          <dgm:chPref val="3"/>
        </dgm:presLayoutVars>
      </dgm:prSet>
      <dgm:spPr/>
    </dgm:pt>
    <dgm:pt modelId="{8AC3ADB1-BB7D-4CCE-9070-11402E920DD2}" type="pres">
      <dgm:prSet presAssocID="{D8DA3C12-AD3D-40C5-B9B1-B56F092D672C}" presName="rootConnector" presStyleLbl="node4" presStyleIdx="7" presStyleCnt="9"/>
      <dgm:spPr/>
    </dgm:pt>
    <dgm:pt modelId="{F222D12B-7E05-4500-A69E-190533ECAAF9}" type="pres">
      <dgm:prSet presAssocID="{D8DA3C12-AD3D-40C5-B9B1-B56F092D672C}" presName="hierChild4" presStyleCnt="0"/>
      <dgm:spPr/>
    </dgm:pt>
    <dgm:pt modelId="{558E51AA-7E86-44EB-B2F6-5041FE746EB8}" type="pres">
      <dgm:prSet presAssocID="{D8DA3C12-AD3D-40C5-B9B1-B56F092D672C}" presName="hierChild5" presStyleCnt="0"/>
      <dgm:spPr/>
    </dgm:pt>
    <dgm:pt modelId="{9A9FE0CC-5BD3-4DB8-9A01-AC06E0AD5419}" type="pres">
      <dgm:prSet presAssocID="{F48D9B65-F826-4E83-B42D-7598C433AA5E}" presName="hierChild5" presStyleCnt="0"/>
      <dgm:spPr/>
    </dgm:pt>
    <dgm:pt modelId="{0350E31E-CA95-4344-A07B-82DAF9873753}" type="pres">
      <dgm:prSet presAssocID="{A254604D-EF17-4BA1-93F2-E94A2751B492}" presName="Name111" presStyleLbl="parChTrans1D4" presStyleIdx="8" presStyleCnt="10"/>
      <dgm:spPr/>
    </dgm:pt>
    <dgm:pt modelId="{FAA9B983-45FE-4B38-AC58-86DE530C89E5}" type="pres">
      <dgm:prSet presAssocID="{DD2C75D2-8CF9-474E-B20A-470EDCCB8241}" presName="hierRoot3" presStyleCnt="0">
        <dgm:presLayoutVars>
          <dgm:hierBranch val="init"/>
        </dgm:presLayoutVars>
      </dgm:prSet>
      <dgm:spPr/>
    </dgm:pt>
    <dgm:pt modelId="{81AE3AB7-D031-4AB6-AAC2-626C1DE7FE63}" type="pres">
      <dgm:prSet presAssocID="{DD2C75D2-8CF9-474E-B20A-470EDCCB8241}" presName="rootComposite3" presStyleCnt="0"/>
      <dgm:spPr/>
    </dgm:pt>
    <dgm:pt modelId="{C3B7763D-96A0-4285-B76F-CE579AD82B34}" type="pres">
      <dgm:prSet presAssocID="{DD2C75D2-8CF9-474E-B20A-470EDCCB8241}" presName="rootText3" presStyleLbl="asst4" presStyleIdx="0" presStyleCnt="1">
        <dgm:presLayoutVars>
          <dgm:chPref val="3"/>
        </dgm:presLayoutVars>
      </dgm:prSet>
      <dgm:spPr/>
    </dgm:pt>
    <dgm:pt modelId="{2D9F3873-838D-4532-B137-7BC05125CB87}" type="pres">
      <dgm:prSet presAssocID="{DD2C75D2-8CF9-474E-B20A-470EDCCB8241}" presName="rootConnector3" presStyleLbl="asst4" presStyleIdx="0" presStyleCnt="1"/>
      <dgm:spPr/>
    </dgm:pt>
    <dgm:pt modelId="{9E6E4AED-F4B2-4DB7-870F-B9435274CF5E}" type="pres">
      <dgm:prSet presAssocID="{DD2C75D2-8CF9-474E-B20A-470EDCCB8241}" presName="hierChild6" presStyleCnt="0"/>
      <dgm:spPr/>
    </dgm:pt>
    <dgm:pt modelId="{326DC675-7D36-4F5B-A9D6-AE0DF4681063}" type="pres">
      <dgm:prSet presAssocID="{DD2C75D2-8CF9-474E-B20A-470EDCCB8241}" presName="hierChild7" presStyleCnt="0"/>
      <dgm:spPr/>
    </dgm:pt>
    <dgm:pt modelId="{93ADCE4D-A8EA-4C5B-B98E-CC54E0BFFB50}" type="pres">
      <dgm:prSet presAssocID="{D0FFC4AA-F4F5-47BB-A4AB-770AF51C0415}" presName="hierChild5" presStyleCnt="0"/>
      <dgm:spPr/>
    </dgm:pt>
    <dgm:pt modelId="{185E48D4-5E7B-4689-A703-5A1955EDAD38}" type="pres">
      <dgm:prSet presAssocID="{9D9B5C12-42A5-40C7-8D48-DF8FF440551C}" presName="Name37" presStyleLbl="parChTrans1D3" presStyleIdx="1" presStyleCnt="6"/>
      <dgm:spPr/>
    </dgm:pt>
    <dgm:pt modelId="{86EEEF16-DCD2-401F-B1A9-E8AE4882E444}" type="pres">
      <dgm:prSet presAssocID="{08DDDD1F-6CCC-49EC-BFBF-1A78CC33D025}" presName="hierRoot2" presStyleCnt="0">
        <dgm:presLayoutVars>
          <dgm:hierBranch val="init"/>
        </dgm:presLayoutVars>
      </dgm:prSet>
      <dgm:spPr/>
    </dgm:pt>
    <dgm:pt modelId="{F5320A27-C193-4685-87D0-044CEB04CF36}" type="pres">
      <dgm:prSet presAssocID="{08DDDD1F-6CCC-49EC-BFBF-1A78CC33D025}" presName="rootComposite" presStyleCnt="0"/>
      <dgm:spPr/>
    </dgm:pt>
    <dgm:pt modelId="{CB3D0B77-6C03-4319-BD7D-093B784C84CE}" type="pres">
      <dgm:prSet presAssocID="{08DDDD1F-6CCC-49EC-BFBF-1A78CC33D025}" presName="rootText" presStyleLbl="node3" presStyleIdx="1" presStyleCnt="6">
        <dgm:presLayoutVars>
          <dgm:chPref val="3"/>
        </dgm:presLayoutVars>
      </dgm:prSet>
      <dgm:spPr/>
    </dgm:pt>
    <dgm:pt modelId="{5137FF14-A965-447B-AAC4-0155A94FEC97}" type="pres">
      <dgm:prSet presAssocID="{08DDDD1F-6CCC-49EC-BFBF-1A78CC33D025}" presName="rootConnector" presStyleLbl="node3" presStyleIdx="1" presStyleCnt="6"/>
      <dgm:spPr/>
    </dgm:pt>
    <dgm:pt modelId="{BE06AB13-5978-4074-A432-81AF275C2CAD}" type="pres">
      <dgm:prSet presAssocID="{08DDDD1F-6CCC-49EC-BFBF-1A78CC33D025}" presName="hierChild4" presStyleCnt="0"/>
      <dgm:spPr/>
    </dgm:pt>
    <dgm:pt modelId="{93EE1A07-43AB-491E-B293-079AE00C23EA}" type="pres">
      <dgm:prSet presAssocID="{890A753C-75D4-4DCC-AAD8-03F397DA1EE8}" presName="Name37" presStyleLbl="parChTrans1D4" presStyleIdx="9" presStyleCnt="10"/>
      <dgm:spPr/>
    </dgm:pt>
    <dgm:pt modelId="{433FBFF3-9902-4237-8BA3-20F48E3D1BFA}" type="pres">
      <dgm:prSet presAssocID="{9B65B2E1-2B46-48FC-AD70-622D32FAEBAA}" presName="hierRoot2" presStyleCnt="0">
        <dgm:presLayoutVars>
          <dgm:hierBranch val="init"/>
        </dgm:presLayoutVars>
      </dgm:prSet>
      <dgm:spPr/>
    </dgm:pt>
    <dgm:pt modelId="{212ADCAA-50B0-4F36-9611-64EAFFD34869}" type="pres">
      <dgm:prSet presAssocID="{9B65B2E1-2B46-48FC-AD70-622D32FAEBAA}" presName="rootComposite" presStyleCnt="0"/>
      <dgm:spPr/>
    </dgm:pt>
    <dgm:pt modelId="{4F27906B-6012-4AD9-9AE9-82DF13FCAF7C}" type="pres">
      <dgm:prSet presAssocID="{9B65B2E1-2B46-48FC-AD70-622D32FAEBAA}" presName="rootText" presStyleLbl="node4" presStyleIdx="8" presStyleCnt="9" custScaleX="101329" custScaleY="142497">
        <dgm:presLayoutVars>
          <dgm:chPref val="3"/>
        </dgm:presLayoutVars>
      </dgm:prSet>
      <dgm:spPr/>
    </dgm:pt>
    <dgm:pt modelId="{B9B69C72-3BDB-4460-A95A-69611CE8E779}" type="pres">
      <dgm:prSet presAssocID="{9B65B2E1-2B46-48FC-AD70-622D32FAEBAA}" presName="rootConnector" presStyleLbl="node4" presStyleIdx="8" presStyleCnt="9"/>
      <dgm:spPr/>
    </dgm:pt>
    <dgm:pt modelId="{CA22285F-0583-40BF-8ABB-370E5BC9B301}" type="pres">
      <dgm:prSet presAssocID="{9B65B2E1-2B46-48FC-AD70-622D32FAEBAA}" presName="hierChild4" presStyleCnt="0"/>
      <dgm:spPr/>
    </dgm:pt>
    <dgm:pt modelId="{B5C9A6A5-B626-4802-A8AA-1C0F7CA4CBD8}" type="pres">
      <dgm:prSet presAssocID="{9B65B2E1-2B46-48FC-AD70-622D32FAEBAA}" presName="hierChild5" presStyleCnt="0"/>
      <dgm:spPr/>
    </dgm:pt>
    <dgm:pt modelId="{B68E7723-B93B-490B-9065-7198C5761DB7}" type="pres">
      <dgm:prSet presAssocID="{08DDDD1F-6CCC-49EC-BFBF-1A78CC33D025}" presName="hierChild5" presStyleCnt="0"/>
      <dgm:spPr/>
    </dgm:pt>
    <dgm:pt modelId="{C563DDFE-A7EE-4BF1-A9D7-A7B632AE8ABD}" type="pres">
      <dgm:prSet presAssocID="{CF542EB4-D615-474E-AF93-CC49E788D3EC}" presName="hierChild5" presStyleCnt="0"/>
      <dgm:spPr/>
    </dgm:pt>
    <dgm:pt modelId="{0434672F-3020-4798-A9DD-FBD2DE3B4C69}" type="pres">
      <dgm:prSet presAssocID="{859E651A-880A-4A5F-911B-A103A12D6D93}" presName="hierChild3" presStyleCnt="0"/>
      <dgm:spPr/>
    </dgm:pt>
    <dgm:pt modelId="{7E6CF39C-4F8B-4B45-8E2F-592EBFA4D7FD}" type="pres">
      <dgm:prSet presAssocID="{6CF5C854-8941-49F4-B2EE-D7880455157B}" presName="hierRoot1" presStyleCnt="0">
        <dgm:presLayoutVars>
          <dgm:hierBranch val="init"/>
        </dgm:presLayoutVars>
      </dgm:prSet>
      <dgm:spPr/>
    </dgm:pt>
    <dgm:pt modelId="{A2A17DF1-32FF-4A7E-A2E0-822ACEDE276C}" type="pres">
      <dgm:prSet presAssocID="{6CF5C854-8941-49F4-B2EE-D7880455157B}" presName="rootComposite1" presStyleCnt="0"/>
      <dgm:spPr/>
    </dgm:pt>
    <dgm:pt modelId="{358FABDF-A1FE-4A8F-8A34-F4C8BB7EFFFD}" type="pres">
      <dgm:prSet presAssocID="{6CF5C854-8941-49F4-B2EE-D7880455157B}" presName="rootText1" presStyleLbl="node0" presStyleIdx="1" presStyleCnt="2" custLinFactNeighborX="4169" custLinFactNeighborY="-589">
        <dgm:presLayoutVars>
          <dgm:chPref val="3"/>
        </dgm:presLayoutVars>
      </dgm:prSet>
      <dgm:spPr/>
    </dgm:pt>
    <dgm:pt modelId="{7307E440-9175-4D4E-AD3A-05C2292B7BAF}" type="pres">
      <dgm:prSet presAssocID="{6CF5C854-8941-49F4-B2EE-D7880455157B}" presName="rootConnector1" presStyleLbl="node1" presStyleIdx="0" presStyleCnt="0"/>
      <dgm:spPr/>
    </dgm:pt>
    <dgm:pt modelId="{37674286-1263-4C30-9E60-AF2A5E941CC2}" type="pres">
      <dgm:prSet presAssocID="{6CF5C854-8941-49F4-B2EE-D7880455157B}" presName="hierChild2" presStyleCnt="0"/>
      <dgm:spPr/>
    </dgm:pt>
    <dgm:pt modelId="{2A70659D-08EA-4D4D-8E51-2B332066616F}" type="pres">
      <dgm:prSet presAssocID="{A8CBF891-9CF0-404E-B0B5-35CC2C9F879A}" presName="Name37" presStyleLbl="parChTrans1D2" presStyleIdx="1" presStyleCnt="2"/>
      <dgm:spPr/>
    </dgm:pt>
    <dgm:pt modelId="{6C845B8C-F9D6-4463-A470-DCB550D1C55D}" type="pres">
      <dgm:prSet presAssocID="{77FC973A-DD08-4CB2-952F-8007F0A0D0B0}" presName="hierRoot2" presStyleCnt="0">
        <dgm:presLayoutVars>
          <dgm:hierBranch val="init"/>
        </dgm:presLayoutVars>
      </dgm:prSet>
      <dgm:spPr/>
    </dgm:pt>
    <dgm:pt modelId="{C0F9C43A-25ED-4285-A5F7-E08053615C23}" type="pres">
      <dgm:prSet presAssocID="{77FC973A-DD08-4CB2-952F-8007F0A0D0B0}" presName="rootComposite" presStyleCnt="0"/>
      <dgm:spPr/>
    </dgm:pt>
    <dgm:pt modelId="{E95BDB78-5714-4E5A-B65B-210284A1709B}" type="pres">
      <dgm:prSet presAssocID="{77FC973A-DD08-4CB2-952F-8007F0A0D0B0}" presName="rootText" presStyleLbl="node2" presStyleIdx="1" presStyleCnt="2">
        <dgm:presLayoutVars>
          <dgm:chPref val="3"/>
        </dgm:presLayoutVars>
      </dgm:prSet>
      <dgm:spPr/>
    </dgm:pt>
    <dgm:pt modelId="{58ACF9EB-F975-4809-AFDA-79ADA2EE6506}" type="pres">
      <dgm:prSet presAssocID="{77FC973A-DD08-4CB2-952F-8007F0A0D0B0}" presName="rootConnector" presStyleLbl="node2" presStyleIdx="1" presStyleCnt="2"/>
      <dgm:spPr/>
    </dgm:pt>
    <dgm:pt modelId="{F6C50CD3-C73A-43B5-8C97-BF716AA3F8B1}" type="pres">
      <dgm:prSet presAssocID="{77FC973A-DD08-4CB2-952F-8007F0A0D0B0}" presName="hierChild4" presStyleCnt="0"/>
      <dgm:spPr/>
    </dgm:pt>
    <dgm:pt modelId="{A15F8652-7751-4A61-AEF2-7642359EAA21}" type="pres">
      <dgm:prSet presAssocID="{00F755D1-D8C9-463C-955E-8047E577F85F}" presName="Name37" presStyleLbl="parChTrans1D3" presStyleIdx="2" presStyleCnt="6"/>
      <dgm:spPr/>
    </dgm:pt>
    <dgm:pt modelId="{0326BF90-47BD-4559-8320-507EE6C29B69}" type="pres">
      <dgm:prSet presAssocID="{FDE5B79A-7CC4-4CF0-BD76-DACD33D7A5B1}" presName="hierRoot2" presStyleCnt="0">
        <dgm:presLayoutVars>
          <dgm:hierBranch val="init"/>
        </dgm:presLayoutVars>
      </dgm:prSet>
      <dgm:spPr/>
    </dgm:pt>
    <dgm:pt modelId="{370A7A29-D647-4A04-B675-CCC05DBE6E72}" type="pres">
      <dgm:prSet presAssocID="{FDE5B79A-7CC4-4CF0-BD76-DACD33D7A5B1}" presName="rootComposite" presStyleCnt="0"/>
      <dgm:spPr/>
    </dgm:pt>
    <dgm:pt modelId="{45584FC8-DF8C-45BA-8FEA-ACAFE471703A}" type="pres">
      <dgm:prSet presAssocID="{FDE5B79A-7CC4-4CF0-BD76-DACD33D7A5B1}" presName="rootText" presStyleLbl="node3" presStyleIdx="2" presStyleCnt="6">
        <dgm:presLayoutVars>
          <dgm:chPref val="3"/>
        </dgm:presLayoutVars>
      </dgm:prSet>
      <dgm:spPr/>
    </dgm:pt>
    <dgm:pt modelId="{1FC760B3-86DC-4744-9E66-5054C1D93026}" type="pres">
      <dgm:prSet presAssocID="{FDE5B79A-7CC4-4CF0-BD76-DACD33D7A5B1}" presName="rootConnector" presStyleLbl="node3" presStyleIdx="2" presStyleCnt="6"/>
      <dgm:spPr/>
    </dgm:pt>
    <dgm:pt modelId="{671C4218-CA36-4012-A6B1-582661B87F2C}" type="pres">
      <dgm:prSet presAssocID="{FDE5B79A-7CC4-4CF0-BD76-DACD33D7A5B1}" presName="hierChild4" presStyleCnt="0"/>
      <dgm:spPr/>
    </dgm:pt>
    <dgm:pt modelId="{46882F9C-B224-4AB8-AFB1-47D85255D2E1}" type="pres">
      <dgm:prSet presAssocID="{FDE5B79A-7CC4-4CF0-BD76-DACD33D7A5B1}" presName="hierChild5" presStyleCnt="0"/>
      <dgm:spPr/>
    </dgm:pt>
    <dgm:pt modelId="{8ED18F7F-DF0B-4CB9-B7B4-2B1A90A238D3}" type="pres">
      <dgm:prSet presAssocID="{BA542370-D6E7-45E3-BAE0-C3B14CE5835E}" presName="Name37" presStyleLbl="parChTrans1D3" presStyleIdx="3" presStyleCnt="6"/>
      <dgm:spPr/>
    </dgm:pt>
    <dgm:pt modelId="{5B837F10-028A-4F40-8EAB-AF9B77FF498A}" type="pres">
      <dgm:prSet presAssocID="{BC0BE36F-C2D6-4031-BC30-A2BA2501A143}" presName="hierRoot2" presStyleCnt="0">
        <dgm:presLayoutVars>
          <dgm:hierBranch val="init"/>
        </dgm:presLayoutVars>
      </dgm:prSet>
      <dgm:spPr/>
    </dgm:pt>
    <dgm:pt modelId="{C88AA7D0-9862-4251-B744-ACC0EE0F4D35}" type="pres">
      <dgm:prSet presAssocID="{BC0BE36F-C2D6-4031-BC30-A2BA2501A143}" presName="rootComposite" presStyleCnt="0"/>
      <dgm:spPr/>
    </dgm:pt>
    <dgm:pt modelId="{20EC432F-937D-4453-AE02-17D4C458B677}" type="pres">
      <dgm:prSet presAssocID="{BC0BE36F-C2D6-4031-BC30-A2BA2501A143}" presName="rootText" presStyleLbl="node3" presStyleIdx="3" presStyleCnt="6" custScaleX="105067" custScaleY="122378">
        <dgm:presLayoutVars>
          <dgm:chPref val="3"/>
        </dgm:presLayoutVars>
      </dgm:prSet>
      <dgm:spPr/>
    </dgm:pt>
    <dgm:pt modelId="{72AC1D79-807C-4F86-B8F5-D80EAB0E7876}" type="pres">
      <dgm:prSet presAssocID="{BC0BE36F-C2D6-4031-BC30-A2BA2501A143}" presName="rootConnector" presStyleLbl="node3" presStyleIdx="3" presStyleCnt="6"/>
      <dgm:spPr/>
    </dgm:pt>
    <dgm:pt modelId="{E1033F0D-B020-42C1-929F-F46D62563D86}" type="pres">
      <dgm:prSet presAssocID="{BC0BE36F-C2D6-4031-BC30-A2BA2501A143}" presName="hierChild4" presStyleCnt="0"/>
      <dgm:spPr/>
    </dgm:pt>
    <dgm:pt modelId="{4F4B746F-AE5C-4D0C-A842-70C4A099643A}" type="pres">
      <dgm:prSet presAssocID="{BC0BE36F-C2D6-4031-BC30-A2BA2501A143}" presName="hierChild5" presStyleCnt="0"/>
      <dgm:spPr/>
    </dgm:pt>
    <dgm:pt modelId="{14BD093E-2CF3-4A78-9181-C9032749F2DF}" type="pres">
      <dgm:prSet presAssocID="{8DA55442-2118-4D86-A574-89A9B4976887}" presName="Name37" presStyleLbl="parChTrans1D3" presStyleIdx="4" presStyleCnt="6"/>
      <dgm:spPr/>
    </dgm:pt>
    <dgm:pt modelId="{9F96553E-561B-4579-8CB1-A82287938E13}" type="pres">
      <dgm:prSet presAssocID="{D3AE3F7E-73D6-4A51-A680-23C3D6320EF0}" presName="hierRoot2" presStyleCnt="0">
        <dgm:presLayoutVars>
          <dgm:hierBranch val="init"/>
        </dgm:presLayoutVars>
      </dgm:prSet>
      <dgm:spPr/>
    </dgm:pt>
    <dgm:pt modelId="{48285325-9A33-4C17-8B83-BFD099F00872}" type="pres">
      <dgm:prSet presAssocID="{D3AE3F7E-73D6-4A51-A680-23C3D6320EF0}" presName="rootComposite" presStyleCnt="0"/>
      <dgm:spPr/>
    </dgm:pt>
    <dgm:pt modelId="{8E848176-3D98-475C-8096-47DD72C574A0}" type="pres">
      <dgm:prSet presAssocID="{D3AE3F7E-73D6-4A51-A680-23C3D6320EF0}" presName="rootText" presStyleLbl="node3" presStyleIdx="4" presStyleCnt="6">
        <dgm:presLayoutVars>
          <dgm:chPref val="3"/>
        </dgm:presLayoutVars>
      </dgm:prSet>
      <dgm:spPr/>
    </dgm:pt>
    <dgm:pt modelId="{971D01E8-E585-4AA3-8CF6-42A9B9919B24}" type="pres">
      <dgm:prSet presAssocID="{D3AE3F7E-73D6-4A51-A680-23C3D6320EF0}" presName="rootConnector" presStyleLbl="node3" presStyleIdx="4" presStyleCnt="6"/>
      <dgm:spPr/>
    </dgm:pt>
    <dgm:pt modelId="{378CEA57-5EF1-4728-AFF1-2C8D3B2E5B73}" type="pres">
      <dgm:prSet presAssocID="{D3AE3F7E-73D6-4A51-A680-23C3D6320EF0}" presName="hierChild4" presStyleCnt="0"/>
      <dgm:spPr/>
    </dgm:pt>
    <dgm:pt modelId="{5F20E1D7-204D-4A40-B243-1D1F85FE90F2}" type="pres">
      <dgm:prSet presAssocID="{D3AE3F7E-73D6-4A51-A680-23C3D6320EF0}" presName="hierChild5" presStyleCnt="0"/>
      <dgm:spPr/>
    </dgm:pt>
    <dgm:pt modelId="{77B4169C-35BB-45DF-BFA3-94C3B7904029}" type="pres">
      <dgm:prSet presAssocID="{E6EE0EF7-284D-4CA9-86FF-110C82A9D302}" presName="Name37" presStyleLbl="parChTrans1D3" presStyleIdx="5" presStyleCnt="6"/>
      <dgm:spPr/>
    </dgm:pt>
    <dgm:pt modelId="{2A00E4F7-837A-4638-8262-58064F6277D9}" type="pres">
      <dgm:prSet presAssocID="{2AF784D5-7084-477F-BBB5-2E00D677A0A1}" presName="hierRoot2" presStyleCnt="0">
        <dgm:presLayoutVars>
          <dgm:hierBranch val="init"/>
        </dgm:presLayoutVars>
      </dgm:prSet>
      <dgm:spPr/>
    </dgm:pt>
    <dgm:pt modelId="{3572A49D-0F9B-4522-9777-D8DFC749E248}" type="pres">
      <dgm:prSet presAssocID="{2AF784D5-7084-477F-BBB5-2E00D677A0A1}" presName="rootComposite" presStyleCnt="0"/>
      <dgm:spPr/>
    </dgm:pt>
    <dgm:pt modelId="{463DC18C-7947-4BC5-AE92-BF4798424BC1}" type="pres">
      <dgm:prSet presAssocID="{2AF784D5-7084-477F-BBB5-2E00D677A0A1}" presName="rootText" presStyleLbl="node3" presStyleIdx="5" presStyleCnt="6">
        <dgm:presLayoutVars>
          <dgm:chPref val="3"/>
        </dgm:presLayoutVars>
      </dgm:prSet>
      <dgm:spPr/>
    </dgm:pt>
    <dgm:pt modelId="{7D6B54E9-B9D9-437D-98AB-CF4AD84D1976}" type="pres">
      <dgm:prSet presAssocID="{2AF784D5-7084-477F-BBB5-2E00D677A0A1}" presName="rootConnector" presStyleLbl="node3" presStyleIdx="5" presStyleCnt="6"/>
      <dgm:spPr/>
    </dgm:pt>
    <dgm:pt modelId="{C9D4946E-451C-4D3F-8E00-EB35D832C1DB}" type="pres">
      <dgm:prSet presAssocID="{2AF784D5-7084-477F-BBB5-2E00D677A0A1}" presName="hierChild4" presStyleCnt="0"/>
      <dgm:spPr/>
    </dgm:pt>
    <dgm:pt modelId="{BDD4CDF5-EF84-4AFE-8591-C3F2093DADCD}" type="pres">
      <dgm:prSet presAssocID="{2AF784D5-7084-477F-BBB5-2E00D677A0A1}" presName="hierChild5" presStyleCnt="0"/>
      <dgm:spPr/>
    </dgm:pt>
    <dgm:pt modelId="{1EE6AF7E-CC85-4C1F-8DFE-A004036E6C88}" type="pres">
      <dgm:prSet presAssocID="{77FC973A-DD08-4CB2-952F-8007F0A0D0B0}" presName="hierChild5" presStyleCnt="0"/>
      <dgm:spPr/>
    </dgm:pt>
    <dgm:pt modelId="{22CEE394-CB75-4BDC-9525-3957DE355CBE}" type="pres">
      <dgm:prSet presAssocID="{6CF5C854-8941-49F4-B2EE-D7880455157B}" presName="hierChild3" presStyleCnt="0"/>
      <dgm:spPr/>
    </dgm:pt>
  </dgm:ptLst>
  <dgm:cxnLst>
    <dgm:cxn modelId="{A8166500-C9B2-494F-9187-C92041555CE3}" type="presOf" srcId="{4F647968-BDDB-4419-B13E-94AE83093D8B}" destId="{4991AE88-EF9A-4B07-8FC1-AD02646CD2AD}" srcOrd="0" destOrd="0" presId="urn:microsoft.com/office/officeart/2005/8/layout/orgChart1"/>
    <dgm:cxn modelId="{BAACDE01-894D-4D60-BBF3-78A769784501}" type="presOf" srcId="{859E651A-880A-4A5F-911B-A103A12D6D93}" destId="{8002A2A0-0477-47C7-9066-70A4BE554B90}" srcOrd="0" destOrd="0" presId="urn:microsoft.com/office/officeart/2005/8/layout/orgChart1"/>
    <dgm:cxn modelId="{CAE50C02-7973-4EA2-AB8B-E1B3EE1E5329}" type="presOf" srcId="{9D9B5C12-42A5-40C7-8D48-DF8FF440551C}" destId="{185E48D4-5E7B-4689-A703-5A1955EDAD38}" srcOrd="0" destOrd="0" presId="urn:microsoft.com/office/officeart/2005/8/layout/orgChart1"/>
    <dgm:cxn modelId="{13EA1102-CE47-4251-B36E-6575A32D4F2F}" type="presOf" srcId="{FDE5B79A-7CC4-4CF0-BD76-DACD33D7A5B1}" destId="{45584FC8-DF8C-45BA-8FEA-ACAFE471703A}" srcOrd="0" destOrd="0" presId="urn:microsoft.com/office/officeart/2005/8/layout/orgChart1"/>
    <dgm:cxn modelId="{B4521502-31D5-4C7A-85BE-63C0EB5BE2B2}" type="presOf" srcId="{859E651A-880A-4A5F-911B-A103A12D6D93}" destId="{B31D8A62-1741-4525-B9CC-B14010BD593C}" srcOrd="1" destOrd="0" presId="urn:microsoft.com/office/officeart/2005/8/layout/orgChart1"/>
    <dgm:cxn modelId="{41D8500E-4925-4444-8F21-C6E4C0B3BCC7}" type="presOf" srcId="{77FC973A-DD08-4CB2-952F-8007F0A0D0B0}" destId="{E95BDB78-5714-4E5A-B65B-210284A1709B}" srcOrd="0" destOrd="0" presId="urn:microsoft.com/office/officeart/2005/8/layout/orgChart1"/>
    <dgm:cxn modelId="{07BEF91C-2822-4CE6-B2C2-6D72CDAC64BB}" srcId="{CF542EB4-D615-474E-AF93-CC49E788D3EC}" destId="{D0FFC4AA-F4F5-47BB-A4AB-770AF51C0415}" srcOrd="0" destOrd="0" parTransId="{129F5C90-B22A-4133-906D-3F5926AE6A87}" sibTransId="{F109B9F5-F17D-4D11-8CFB-7ABA9C958BA3}"/>
    <dgm:cxn modelId="{72D90C22-B289-4F35-9C77-1FDF28C47D0B}" type="presOf" srcId="{5A6CA8B9-E1AD-4242-AA90-A039D6B92448}" destId="{F34E97A2-FC3E-4BCF-BAF9-7139618E9816}" srcOrd="0" destOrd="0" presId="urn:microsoft.com/office/officeart/2005/8/layout/orgChart1"/>
    <dgm:cxn modelId="{CEB09522-F64E-4158-A888-84F4579481C5}" type="presOf" srcId="{A254604D-EF17-4BA1-93F2-E94A2751B492}" destId="{0350E31E-CA95-4344-A07B-82DAF9873753}" srcOrd="0" destOrd="0" presId="urn:microsoft.com/office/officeart/2005/8/layout/orgChart1"/>
    <dgm:cxn modelId="{EDC4D922-6D54-48B3-A854-7BC77EEE38EC}" type="presOf" srcId="{D0FFC4AA-F4F5-47BB-A4AB-770AF51C0415}" destId="{014A63AE-729F-4FA1-BE80-A1AF243F12E2}" srcOrd="0" destOrd="0" presId="urn:microsoft.com/office/officeart/2005/8/layout/orgChart1"/>
    <dgm:cxn modelId="{FAC91C26-B2CB-4C50-8F51-43C405BEE58C}" type="presOf" srcId="{DD2C75D2-8CF9-474E-B20A-470EDCCB8241}" destId="{2D9F3873-838D-4532-B137-7BC05125CB87}" srcOrd="1" destOrd="0" presId="urn:microsoft.com/office/officeart/2005/8/layout/orgChart1"/>
    <dgm:cxn modelId="{64D15B28-F35B-47D6-8243-B620B5FEF490}" type="presOf" srcId="{FDE5B79A-7CC4-4CF0-BD76-DACD33D7A5B1}" destId="{1FC760B3-86DC-4744-9E66-5054C1D93026}" srcOrd="1" destOrd="0" presId="urn:microsoft.com/office/officeart/2005/8/layout/orgChart1"/>
    <dgm:cxn modelId="{14F2B42E-B3D0-4447-B7B0-CF385BB488F1}" srcId="{CF542EB4-D615-474E-AF93-CC49E788D3EC}" destId="{08DDDD1F-6CCC-49EC-BFBF-1A78CC33D025}" srcOrd="1" destOrd="0" parTransId="{9D9B5C12-42A5-40C7-8D48-DF8FF440551C}" sibTransId="{7966C490-9128-47A5-BD96-9DABC9BF028C}"/>
    <dgm:cxn modelId="{441F0B3B-9636-44E5-B2CC-60F3EED8B348}" type="presOf" srcId="{BA542370-D6E7-45E3-BAE0-C3B14CE5835E}" destId="{8ED18F7F-DF0B-4CB9-B7B4-2B1A90A238D3}" srcOrd="0" destOrd="0" presId="urn:microsoft.com/office/officeart/2005/8/layout/orgChart1"/>
    <dgm:cxn modelId="{38AC213B-9149-452B-8BE1-42DFDEF046C6}" type="presOf" srcId="{77FC973A-DD08-4CB2-952F-8007F0A0D0B0}" destId="{58ACF9EB-F975-4809-AFDA-79ADA2EE6506}" srcOrd="1" destOrd="0" presId="urn:microsoft.com/office/officeart/2005/8/layout/orgChart1"/>
    <dgm:cxn modelId="{B711783B-66DD-4E13-9F1F-44EBCE971A1A}" type="presOf" srcId="{6CF5C854-8941-49F4-B2EE-D7880455157B}" destId="{358FABDF-A1FE-4A8F-8A34-F4C8BB7EFFFD}" srcOrd="0" destOrd="0" presId="urn:microsoft.com/office/officeart/2005/8/layout/orgChart1"/>
    <dgm:cxn modelId="{9F5C013C-B51D-4264-971D-6D633576435E}" srcId="{FA8C6452-ACCB-4422-B6A6-D82290B807E4}" destId="{E2A7C2BA-7FD8-462D-A8D1-6BB3E5448E47}" srcOrd="0" destOrd="0" parTransId="{A05AB3D9-5788-42D2-BAB1-2AC031EF7DB0}" sibTransId="{56D500D4-1916-4099-86AB-AADBF27FC56D}"/>
    <dgm:cxn modelId="{E6081040-E807-41B5-A4C6-6B40F5EDB567}" type="presOf" srcId="{E2A7C2BA-7FD8-462D-A8D1-6BB3E5448E47}" destId="{0BF849E0-CEB4-4421-BAD9-82AB20E5A55C}" srcOrd="1" destOrd="0" presId="urn:microsoft.com/office/officeart/2005/8/layout/orgChart1"/>
    <dgm:cxn modelId="{5C89905C-03FB-4219-AC8C-6EC5B5FE052D}" type="presOf" srcId="{2AF784D5-7084-477F-BBB5-2E00D677A0A1}" destId="{463DC18C-7947-4BC5-AE92-BF4798424BC1}" srcOrd="0" destOrd="0" presId="urn:microsoft.com/office/officeart/2005/8/layout/orgChart1"/>
    <dgm:cxn modelId="{B746365D-008C-4F36-A823-439CFAE8715B}" type="presOf" srcId="{9B65B2E1-2B46-48FC-AD70-622D32FAEBAA}" destId="{B9B69C72-3BDB-4460-A95A-69611CE8E779}" srcOrd="1" destOrd="0" presId="urn:microsoft.com/office/officeart/2005/8/layout/orgChart1"/>
    <dgm:cxn modelId="{7C8FDB5D-77BF-4224-8B21-25ACB46DC8A1}" type="presOf" srcId="{558B882A-3606-4193-A00F-F3841F3C8138}" destId="{148652BE-01CE-45E4-87D3-3B0009F0EEE6}" srcOrd="1" destOrd="0" presId="urn:microsoft.com/office/officeart/2005/8/layout/orgChart1"/>
    <dgm:cxn modelId="{7C5D205E-A08B-473F-A180-F0E416BFF372}" type="presOf" srcId="{558B882A-3606-4193-A00F-F3841F3C8138}" destId="{EA551F78-23B3-443F-9418-29C6C999B8D8}" srcOrd="0" destOrd="0" presId="urn:microsoft.com/office/officeart/2005/8/layout/orgChart1"/>
    <dgm:cxn modelId="{1B242541-AAE3-444A-BF76-D68C0CDE39EE}" type="presOf" srcId="{D3AE3F7E-73D6-4A51-A680-23C3D6320EF0}" destId="{8E848176-3D98-475C-8096-47DD72C574A0}" srcOrd="0" destOrd="0" presId="urn:microsoft.com/office/officeart/2005/8/layout/orgChart1"/>
    <dgm:cxn modelId="{7FBB2F41-D754-4C65-A365-87003033EAD6}" type="presOf" srcId="{08DDDD1F-6CCC-49EC-BFBF-1A78CC33D025}" destId="{5137FF14-A965-447B-AAC4-0155A94FEC97}" srcOrd="1" destOrd="0" presId="urn:microsoft.com/office/officeart/2005/8/layout/orgChart1"/>
    <dgm:cxn modelId="{68621864-0778-47C2-A7DD-D9B43457E6E8}" type="presOf" srcId="{F9BE90E7-6339-4369-AF0C-38A86FA72F12}" destId="{1C80DCD2-3C58-4292-B247-C0E4D43BFB74}" srcOrd="0" destOrd="0" presId="urn:microsoft.com/office/officeart/2005/8/layout/orgChart1"/>
    <dgm:cxn modelId="{79365545-9521-4B0C-8F55-5B045612FE33}" type="presOf" srcId="{B93B4D93-10E7-45C5-8D14-B4CE792B3781}" destId="{B42095AD-6D9E-4BBF-A64D-D4BD3167CF42}" srcOrd="0" destOrd="0" presId="urn:microsoft.com/office/officeart/2005/8/layout/orgChart1"/>
    <dgm:cxn modelId="{1A59E845-AC70-49FD-AF43-40B858C8AEBE}" type="presOf" srcId="{D8DA3C12-AD3D-40C5-B9B1-B56F092D672C}" destId="{90121C79-EA29-4F3F-9DBE-80684CC1C8DB}" srcOrd="0" destOrd="0" presId="urn:microsoft.com/office/officeart/2005/8/layout/orgChart1"/>
    <dgm:cxn modelId="{358D9C48-AF2A-4518-B3A7-FC705CD9011F}" srcId="{D0FFC4AA-F4F5-47BB-A4AB-770AF51C0415}" destId="{FA8C6452-ACCB-4422-B6A6-D82290B807E4}" srcOrd="0" destOrd="0" parTransId="{B93B4D93-10E7-45C5-8D14-B4CE792B3781}" sibTransId="{BA3DB823-6086-457A-8136-AC3E70C2CB84}"/>
    <dgm:cxn modelId="{E6971B4F-2BD7-455D-A325-8238EF907F00}" type="presOf" srcId="{8E7B5D7F-F33C-4FE2-8042-BEEA89CE4A6D}" destId="{191CC7BD-CA27-44C2-B8BF-1C7F16F388E3}" srcOrd="0" destOrd="0" presId="urn:microsoft.com/office/officeart/2005/8/layout/orgChart1"/>
    <dgm:cxn modelId="{3EFA7572-BA26-426A-9350-DBA3247F2AFE}" srcId="{D0FFC4AA-F4F5-47BB-A4AB-770AF51C0415}" destId="{F48D9B65-F826-4E83-B42D-7598C433AA5E}" srcOrd="1" destOrd="0" parTransId="{6063CEB0-72E6-4573-AD87-9C6C30058D53}" sibTransId="{3F46F3EC-D698-4D21-A59C-5DD282F311CE}"/>
    <dgm:cxn modelId="{E1A25454-87F3-42D5-A128-7EDDF88D2375}" type="presOf" srcId="{08DDDD1F-6CCC-49EC-BFBF-1A78CC33D025}" destId="{CB3D0B77-6C03-4319-BD7D-093B784C84CE}" srcOrd="0" destOrd="0" presId="urn:microsoft.com/office/officeart/2005/8/layout/orgChart1"/>
    <dgm:cxn modelId="{265BCE74-D6A0-497A-9F5D-1177088A5CD6}" type="presOf" srcId="{6063CEB0-72E6-4573-AD87-9C6C30058D53}" destId="{AFC73495-45FA-4F78-BE2F-DC35718149D7}" srcOrd="0" destOrd="0" presId="urn:microsoft.com/office/officeart/2005/8/layout/orgChart1"/>
    <dgm:cxn modelId="{EE93B279-0D3F-4B0E-9A27-9C0C6BD9CEE6}" srcId="{77FC973A-DD08-4CB2-952F-8007F0A0D0B0}" destId="{FDE5B79A-7CC4-4CF0-BD76-DACD33D7A5B1}" srcOrd="0" destOrd="0" parTransId="{00F755D1-D8C9-463C-955E-8047E577F85F}" sibTransId="{F8938F32-CD95-4278-AB06-D786377486F0}"/>
    <dgm:cxn modelId="{C07FC079-3D8A-4104-8AE2-26963FE7BDF8}" srcId="{3CC791BF-BE08-4E2C-9229-81EF7FA0EA01}" destId="{6CF5C854-8941-49F4-B2EE-D7880455157B}" srcOrd="1" destOrd="0" parTransId="{061FAC9C-3EE3-42CA-AC45-F5F74F268B89}" sibTransId="{04CB71AF-4E67-4749-9466-D62E8C3EFAFF}"/>
    <dgm:cxn modelId="{63A1E759-8AC0-429C-A155-40851C8FF78D}" type="presOf" srcId="{3CC791BF-BE08-4E2C-9229-81EF7FA0EA01}" destId="{0124AB5E-4611-4BF2-BC00-6D4AFD7EB330}" srcOrd="0" destOrd="0" presId="urn:microsoft.com/office/officeart/2005/8/layout/orgChart1"/>
    <dgm:cxn modelId="{4996367C-E4BE-41DF-88FD-58E92D4BAAE5}" type="presOf" srcId="{751ECDE5-A8C8-40FF-A6A0-5A70338AA16D}" destId="{29F2A346-5C27-4021-9CC6-435C7077DB48}" srcOrd="0" destOrd="0" presId="urn:microsoft.com/office/officeart/2005/8/layout/orgChart1"/>
    <dgm:cxn modelId="{2E53717C-517B-4B38-AA0A-BC8595C919A9}" type="presOf" srcId="{FA8C6452-ACCB-4422-B6A6-D82290B807E4}" destId="{B2113410-A9AD-4AF1-9AB1-6B0E41ABA9E8}" srcOrd="0" destOrd="0" presId="urn:microsoft.com/office/officeart/2005/8/layout/orgChart1"/>
    <dgm:cxn modelId="{2AF9387F-9B96-4910-A858-9A98D1F0AB37}" srcId="{08DDDD1F-6CCC-49EC-BFBF-1A78CC33D025}" destId="{9B65B2E1-2B46-48FC-AD70-622D32FAEBAA}" srcOrd="0" destOrd="0" parTransId="{890A753C-75D4-4DCC-AAD8-03F397DA1EE8}" sibTransId="{B372D1B3-1B56-4993-B6F6-BB9A66F5C238}"/>
    <dgm:cxn modelId="{1E6F5F82-830F-4791-ACDD-6F45B4808847}" type="presOf" srcId="{E2A7C2BA-7FD8-462D-A8D1-6BB3E5448E47}" destId="{44305706-3428-4040-80BC-60823F4A288A}" srcOrd="0" destOrd="0" presId="urn:microsoft.com/office/officeart/2005/8/layout/orgChart1"/>
    <dgm:cxn modelId="{33526783-51BC-4794-B8E3-A8A8D651CDD5}" type="presOf" srcId="{48251CBC-A854-4BBB-8DED-FA2432E77776}" destId="{951B3CE0-4A01-4812-B79E-F5F037494479}" srcOrd="0" destOrd="0" presId="urn:microsoft.com/office/officeart/2005/8/layout/orgChart1"/>
    <dgm:cxn modelId="{0976658B-9868-4725-96FA-C036634C786D}" srcId="{859E651A-880A-4A5F-911B-A103A12D6D93}" destId="{CF542EB4-D615-474E-AF93-CC49E788D3EC}" srcOrd="0" destOrd="0" parTransId="{F9BE90E7-6339-4369-AF0C-38A86FA72F12}" sibTransId="{C4C5A0EE-607E-4D9D-87B5-D5BB5EB637F8}"/>
    <dgm:cxn modelId="{0FC96E8E-3898-4446-B078-EE3FB865B560}" srcId="{FA8C6452-ACCB-4422-B6A6-D82290B807E4}" destId="{1DB13D08-BF18-4296-82CB-C3F3A8CD2F54}" srcOrd="1" destOrd="0" parTransId="{4F647968-BDDB-4419-B13E-94AE83093D8B}" sibTransId="{218C0149-86EA-4320-BD6A-5FFDFD3D2E58}"/>
    <dgm:cxn modelId="{157B2A91-2D2E-4A5D-A07C-42F57EC2C01A}" type="presOf" srcId="{890A753C-75D4-4DCC-AAD8-03F397DA1EE8}" destId="{93EE1A07-43AB-491E-B293-079AE00C23EA}" srcOrd="0" destOrd="0" presId="urn:microsoft.com/office/officeart/2005/8/layout/orgChart1"/>
    <dgm:cxn modelId="{AD79CC9A-FDB6-41C8-A16D-2B4E772DDC88}" type="presOf" srcId="{F48D9B65-F826-4E83-B42D-7598C433AA5E}" destId="{127EE509-054A-4172-B92E-DB9091240403}" srcOrd="0" destOrd="0" presId="urn:microsoft.com/office/officeart/2005/8/layout/orgChart1"/>
    <dgm:cxn modelId="{F0C9FF9D-FFFF-402A-8943-F8CBB724B140}" type="presOf" srcId="{1DB13D08-BF18-4296-82CB-C3F3A8CD2F54}" destId="{491DCD20-BBE4-4878-B9C4-D7336AF93266}" srcOrd="1" destOrd="0" presId="urn:microsoft.com/office/officeart/2005/8/layout/orgChart1"/>
    <dgm:cxn modelId="{6DDF709F-5B58-4C29-8FD5-B0FC35A584A6}" srcId="{77FC973A-DD08-4CB2-952F-8007F0A0D0B0}" destId="{2AF784D5-7084-477F-BBB5-2E00D677A0A1}" srcOrd="3" destOrd="0" parTransId="{E6EE0EF7-284D-4CA9-86FF-110C82A9D302}" sibTransId="{4B501152-D209-4725-941F-76B4CB93D36A}"/>
    <dgm:cxn modelId="{1E34E99F-D5B5-4B76-88D3-2354AA6C0ACA}" srcId="{FA8C6452-ACCB-4422-B6A6-D82290B807E4}" destId="{751ECDE5-A8C8-40FF-A6A0-5A70338AA16D}" srcOrd="2" destOrd="0" parTransId="{5A6CA8B9-E1AD-4242-AA90-A039D6B92448}" sibTransId="{02F5CEE5-BF16-4F88-A5E8-20D928AD414F}"/>
    <dgm:cxn modelId="{14DEDCA0-8E5F-407E-9DF7-D13B8BD2ACB2}" type="presOf" srcId="{E6EE0EF7-284D-4CA9-86FF-110C82A9D302}" destId="{77B4169C-35BB-45DF-BFA3-94C3B7904029}" srcOrd="0" destOrd="0" presId="urn:microsoft.com/office/officeart/2005/8/layout/orgChart1"/>
    <dgm:cxn modelId="{88E547A2-7ED2-4BEF-B2A3-517A02F342EF}" type="presOf" srcId="{9ADE948A-B6F0-4584-955E-22BAD3C88A6D}" destId="{5502E4AA-4E1C-4D80-B7B1-2881749E3BAA}" srcOrd="0" destOrd="0" presId="urn:microsoft.com/office/officeart/2005/8/layout/orgChart1"/>
    <dgm:cxn modelId="{6870C6A4-6496-4BC1-9DE1-EE100E0FB2DC}" type="presOf" srcId="{6CF5C854-8941-49F4-B2EE-D7880455157B}" destId="{7307E440-9175-4D4E-AD3A-05C2292B7BAF}" srcOrd="1" destOrd="0" presId="urn:microsoft.com/office/officeart/2005/8/layout/orgChart1"/>
    <dgm:cxn modelId="{2F3CA1A9-C037-4AD4-87E6-D3DF094934B9}" srcId="{77FC973A-DD08-4CB2-952F-8007F0A0D0B0}" destId="{BC0BE36F-C2D6-4031-BC30-A2BA2501A143}" srcOrd="1" destOrd="0" parTransId="{BA542370-D6E7-45E3-BAE0-C3B14CE5835E}" sibTransId="{D596A4D5-D06D-43E3-B0AB-19BEFEA8E650}"/>
    <dgm:cxn modelId="{1749E8A9-6BEB-4F3B-89D0-D046FC4BB3C5}" type="presOf" srcId="{A05AB3D9-5788-42D2-BAB1-2AC031EF7DB0}" destId="{9B12D342-8A4E-45B4-BB41-88B58A749B5A}" srcOrd="0" destOrd="0" presId="urn:microsoft.com/office/officeart/2005/8/layout/orgChart1"/>
    <dgm:cxn modelId="{A7D1EBAA-4C6F-48AB-9C98-84E89366171B}" type="presOf" srcId="{2AF784D5-7084-477F-BBB5-2E00D677A0A1}" destId="{7D6B54E9-B9D9-437D-98AB-CF4AD84D1976}" srcOrd="1" destOrd="0" presId="urn:microsoft.com/office/officeart/2005/8/layout/orgChart1"/>
    <dgm:cxn modelId="{75A266AB-004D-43A4-BB07-399BF67E4CAD}" type="presOf" srcId="{A8CBF891-9CF0-404E-B0B5-35CC2C9F879A}" destId="{2A70659D-08EA-4D4D-8E51-2B332066616F}" srcOrd="0" destOrd="0" presId="urn:microsoft.com/office/officeart/2005/8/layout/orgChart1"/>
    <dgm:cxn modelId="{264C3BAD-5880-4903-BEC6-39A45987A871}" type="presOf" srcId="{9B65B2E1-2B46-48FC-AD70-622D32FAEBAA}" destId="{4F27906B-6012-4AD9-9AE9-82DF13FCAF7C}" srcOrd="0" destOrd="0" presId="urn:microsoft.com/office/officeart/2005/8/layout/orgChart1"/>
    <dgm:cxn modelId="{43D46AB2-00C5-4871-BFA9-968581E10210}" type="presOf" srcId="{D3AE3F7E-73D6-4A51-A680-23C3D6320EF0}" destId="{971D01E8-E585-4AA3-8CF6-42A9B9919B24}" srcOrd="1" destOrd="0" presId="urn:microsoft.com/office/officeart/2005/8/layout/orgChart1"/>
    <dgm:cxn modelId="{226EB2B5-D6D7-4F12-B075-8C3FA519DDDF}" type="presOf" srcId="{CF542EB4-D615-474E-AF93-CC49E788D3EC}" destId="{9FAD9B8E-D7F5-4BBD-A3F3-886A00B58F42}" srcOrd="0" destOrd="0" presId="urn:microsoft.com/office/officeart/2005/8/layout/orgChart1"/>
    <dgm:cxn modelId="{6600AEBD-691F-48D8-A6D1-9DF55E391731}" type="presOf" srcId="{FA8C6452-ACCB-4422-B6A6-D82290B807E4}" destId="{A846D1EE-752D-4EBB-9A1D-32763B2F9233}" srcOrd="1" destOrd="0" presId="urn:microsoft.com/office/officeart/2005/8/layout/orgChart1"/>
    <dgm:cxn modelId="{0E19B0C0-5DD0-4DBC-86BE-6448CADD2B3A}" type="presOf" srcId="{CF542EB4-D615-474E-AF93-CC49E788D3EC}" destId="{927422A4-2B5C-4664-A1F1-95BC449C59C8}" srcOrd="1" destOrd="0" presId="urn:microsoft.com/office/officeart/2005/8/layout/orgChart1"/>
    <dgm:cxn modelId="{F1E6C9C4-28C9-4D97-A42E-84879DC53DAA}" srcId="{F48D9B65-F826-4E83-B42D-7598C433AA5E}" destId="{DD2C75D2-8CF9-474E-B20A-470EDCCB8241}" srcOrd="3" destOrd="0" parTransId="{A254604D-EF17-4BA1-93F2-E94A2751B492}" sibTransId="{5C672FD3-48C4-40BD-9BC8-E6460FE9284E}"/>
    <dgm:cxn modelId="{7B29F2C6-7E2C-4FF2-B282-936A6570AB06}" type="presOf" srcId="{BC0BE36F-C2D6-4031-BC30-A2BA2501A143}" destId="{72AC1D79-807C-4F86-B8F5-D80EAB0E7876}" srcOrd="1" destOrd="0" presId="urn:microsoft.com/office/officeart/2005/8/layout/orgChart1"/>
    <dgm:cxn modelId="{95F4AFC8-8D6C-4C5D-A707-0E5359770AA9}" type="presOf" srcId="{D8DA3C12-AD3D-40C5-B9B1-B56F092D672C}" destId="{8AC3ADB1-BB7D-4CCE-9070-11402E920DD2}" srcOrd="1" destOrd="0" presId="urn:microsoft.com/office/officeart/2005/8/layout/orgChart1"/>
    <dgm:cxn modelId="{574EE7CC-9148-4B6D-A02A-975EC361098B}" type="presOf" srcId="{00F755D1-D8C9-463C-955E-8047E577F85F}" destId="{A15F8652-7751-4A61-AEF2-7642359EAA21}" srcOrd="0" destOrd="0" presId="urn:microsoft.com/office/officeart/2005/8/layout/orgChart1"/>
    <dgm:cxn modelId="{76165DD2-316F-4EA1-A152-E9FC423A2B35}" type="presOf" srcId="{2EB90C24-75C7-4A80-B964-3C8592E2033E}" destId="{D0C3BD8C-634A-4019-BEFD-143447689C04}" srcOrd="1" destOrd="0" presId="urn:microsoft.com/office/officeart/2005/8/layout/orgChart1"/>
    <dgm:cxn modelId="{933D6CD3-4158-4C23-B6F6-B99AD634F71E}" srcId="{F48D9B65-F826-4E83-B42D-7598C433AA5E}" destId="{558B882A-3606-4193-A00F-F3841F3C8138}" srcOrd="0" destOrd="0" parTransId="{8E7B5D7F-F33C-4FE2-8042-BEEA89CE4A6D}" sibTransId="{9792DF41-7C7F-4439-8C0D-B38A9FF4E20E}"/>
    <dgm:cxn modelId="{840C85D6-FF57-46F1-86F7-5919C555050A}" type="presOf" srcId="{BC0BE36F-C2D6-4031-BC30-A2BA2501A143}" destId="{20EC432F-937D-4453-AE02-17D4C458B677}" srcOrd="0" destOrd="0" presId="urn:microsoft.com/office/officeart/2005/8/layout/orgChart1"/>
    <dgm:cxn modelId="{44778CD7-96AE-4C0B-8666-52B423CC014B}" type="presOf" srcId="{F48D9B65-F826-4E83-B42D-7598C433AA5E}" destId="{362E4CB2-6EC3-417D-92F5-CAF3F8501BFB}" srcOrd="1" destOrd="0" presId="urn:microsoft.com/office/officeart/2005/8/layout/orgChart1"/>
    <dgm:cxn modelId="{257F29DF-9CAD-4216-A7E8-9C2E8DE2B85C}" srcId="{6CF5C854-8941-49F4-B2EE-D7880455157B}" destId="{77FC973A-DD08-4CB2-952F-8007F0A0D0B0}" srcOrd="0" destOrd="0" parTransId="{A8CBF891-9CF0-404E-B0B5-35CC2C9F879A}" sibTransId="{3CBF8854-94AE-4A4E-99A3-9EC45A2524D5}"/>
    <dgm:cxn modelId="{E5014CE5-C9B5-455D-8ADF-FDE652401151}" type="presOf" srcId="{8DA55442-2118-4D86-A574-89A9B4976887}" destId="{14BD093E-2CF3-4A78-9181-C9032749F2DF}" srcOrd="0" destOrd="0" presId="urn:microsoft.com/office/officeart/2005/8/layout/orgChart1"/>
    <dgm:cxn modelId="{8FAE79EA-0F67-4169-819C-E10FB5BEC696}" type="presOf" srcId="{DD2C75D2-8CF9-474E-B20A-470EDCCB8241}" destId="{C3B7763D-96A0-4285-B76F-CE579AD82B34}" srcOrd="0" destOrd="0" presId="urn:microsoft.com/office/officeart/2005/8/layout/orgChart1"/>
    <dgm:cxn modelId="{DBAF1EEC-1C2C-4029-ADAF-DADA2F1E95E4}" type="presOf" srcId="{D0FFC4AA-F4F5-47BB-A4AB-770AF51C0415}" destId="{4E24227C-F240-4FAD-8EC3-9A9B9D2448F3}" srcOrd="1" destOrd="0" presId="urn:microsoft.com/office/officeart/2005/8/layout/orgChart1"/>
    <dgm:cxn modelId="{01A735EF-3B6F-4692-8BF3-8ED8E374A276}" srcId="{3CC791BF-BE08-4E2C-9229-81EF7FA0EA01}" destId="{859E651A-880A-4A5F-911B-A103A12D6D93}" srcOrd="0" destOrd="0" parTransId="{F3EC5F68-A4D0-420A-B81F-9F2DB087B488}" sibTransId="{8135490A-15A4-4033-BE4D-ACABD26BBD87}"/>
    <dgm:cxn modelId="{6BCE82F1-418D-43D8-BB8B-ED2A692710B0}" type="presOf" srcId="{1DB13D08-BF18-4296-82CB-C3F3A8CD2F54}" destId="{412961F9-EFE9-4A57-A350-403CE31157B8}" srcOrd="0" destOrd="0" presId="urn:microsoft.com/office/officeart/2005/8/layout/orgChart1"/>
    <dgm:cxn modelId="{1D292DF2-5ACC-4766-B85E-54029D04F8D1}" srcId="{F48D9B65-F826-4E83-B42D-7598C433AA5E}" destId="{D8DA3C12-AD3D-40C5-B9B1-B56F092D672C}" srcOrd="2" destOrd="0" parTransId="{48251CBC-A854-4BBB-8DED-FA2432E77776}" sibTransId="{97E32188-CF7D-40B6-A63B-CB5C545345BC}"/>
    <dgm:cxn modelId="{7BD926F9-E064-4721-811F-C6E3A64A0116}" type="presOf" srcId="{129F5C90-B22A-4133-906D-3F5926AE6A87}" destId="{48461F68-476E-4BF5-9115-9D00F45AFBCA}" srcOrd="0" destOrd="0" presId="urn:microsoft.com/office/officeart/2005/8/layout/orgChart1"/>
    <dgm:cxn modelId="{2B6558FB-D416-4B34-A457-52CCC3A437A5}" type="presOf" srcId="{751ECDE5-A8C8-40FF-A6A0-5A70338AA16D}" destId="{4696B8CE-83E5-4C02-BA65-4313E4D31EBB}" srcOrd="1" destOrd="0" presId="urn:microsoft.com/office/officeart/2005/8/layout/orgChart1"/>
    <dgm:cxn modelId="{62080FFC-62B6-4913-BD20-7486DF55F87B}" srcId="{77FC973A-DD08-4CB2-952F-8007F0A0D0B0}" destId="{D3AE3F7E-73D6-4A51-A680-23C3D6320EF0}" srcOrd="2" destOrd="0" parTransId="{8DA55442-2118-4D86-A574-89A9B4976887}" sibTransId="{31D52DCB-D677-40F5-98A6-6185852C0B6D}"/>
    <dgm:cxn modelId="{1B9962FC-27F7-42EC-8EAA-494D3ED275B0}" type="presOf" srcId="{2EB90C24-75C7-4A80-B964-3C8592E2033E}" destId="{875D6D73-DA2D-4EB0-B92D-C1196F74E4C0}" srcOrd="0" destOrd="0" presId="urn:microsoft.com/office/officeart/2005/8/layout/orgChart1"/>
    <dgm:cxn modelId="{472C7AFE-8FD2-4051-8562-ADFA3DFE5DF0}" srcId="{F48D9B65-F826-4E83-B42D-7598C433AA5E}" destId="{2EB90C24-75C7-4A80-B964-3C8592E2033E}" srcOrd="1" destOrd="0" parTransId="{9ADE948A-B6F0-4584-955E-22BAD3C88A6D}" sibTransId="{73EFB267-BE0C-408E-91A6-13E34E28E0AC}"/>
    <dgm:cxn modelId="{438E8E58-518B-407B-ABBD-8F5DE526D559}" type="presParOf" srcId="{0124AB5E-4611-4BF2-BC00-6D4AFD7EB330}" destId="{5FC2654C-1616-4AD1-B62A-97D0ED41F13E}" srcOrd="0" destOrd="0" presId="urn:microsoft.com/office/officeart/2005/8/layout/orgChart1"/>
    <dgm:cxn modelId="{CA61FEB8-F41D-4B5F-9683-D8C7542981A6}" type="presParOf" srcId="{5FC2654C-1616-4AD1-B62A-97D0ED41F13E}" destId="{26B46A67-E338-4F74-ABE9-3E02D898B241}" srcOrd="0" destOrd="0" presId="urn:microsoft.com/office/officeart/2005/8/layout/orgChart1"/>
    <dgm:cxn modelId="{1707B218-A367-473E-8256-7C7B2A20FA45}" type="presParOf" srcId="{26B46A67-E338-4F74-ABE9-3E02D898B241}" destId="{8002A2A0-0477-47C7-9066-70A4BE554B90}" srcOrd="0" destOrd="0" presId="urn:microsoft.com/office/officeart/2005/8/layout/orgChart1"/>
    <dgm:cxn modelId="{D3D81D9F-8B40-49C6-B212-8FE821B0D48C}" type="presParOf" srcId="{26B46A67-E338-4F74-ABE9-3E02D898B241}" destId="{B31D8A62-1741-4525-B9CC-B14010BD593C}" srcOrd="1" destOrd="0" presId="urn:microsoft.com/office/officeart/2005/8/layout/orgChart1"/>
    <dgm:cxn modelId="{C52AC2D4-FF6D-4B8C-A2F9-F7B54F8F7AC2}" type="presParOf" srcId="{5FC2654C-1616-4AD1-B62A-97D0ED41F13E}" destId="{1BE1479D-97C6-4F1B-BDC8-4D68AC2EC009}" srcOrd="1" destOrd="0" presId="urn:microsoft.com/office/officeart/2005/8/layout/orgChart1"/>
    <dgm:cxn modelId="{F2D5D777-11CF-46D1-81EF-61CAB8DC84B3}" type="presParOf" srcId="{1BE1479D-97C6-4F1B-BDC8-4D68AC2EC009}" destId="{1C80DCD2-3C58-4292-B247-C0E4D43BFB74}" srcOrd="0" destOrd="0" presId="urn:microsoft.com/office/officeart/2005/8/layout/orgChart1"/>
    <dgm:cxn modelId="{E00D8915-5235-4148-B077-A4B545132C7F}" type="presParOf" srcId="{1BE1479D-97C6-4F1B-BDC8-4D68AC2EC009}" destId="{CF704CEC-97A5-46EF-940E-CB45E4032657}" srcOrd="1" destOrd="0" presId="urn:microsoft.com/office/officeart/2005/8/layout/orgChart1"/>
    <dgm:cxn modelId="{BFFA38B7-D0AB-428E-8A6B-F1486D31F613}" type="presParOf" srcId="{CF704CEC-97A5-46EF-940E-CB45E4032657}" destId="{3B1EB975-64D3-4864-AD21-902233619B1E}" srcOrd="0" destOrd="0" presId="urn:microsoft.com/office/officeart/2005/8/layout/orgChart1"/>
    <dgm:cxn modelId="{6E841514-1319-48A1-B53C-FAEB9A87B90B}" type="presParOf" srcId="{3B1EB975-64D3-4864-AD21-902233619B1E}" destId="{9FAD9B8E-D7F5-4BBD-A3F3-886A00B58F42}" srcOrd="0" destOrd="0" presId="urn:microsoft.com/office/officeart/2005/8/layout/orgChart1"/>
    <dgm:cxn modelId="{76B45553-2652-46B0-925C-0F976D12D4B5}" type="presParOf" srcId="{3B1EB975-64D3-4864-AD21-902233619B1E}" destId="{927422A4-2B5C-4664-A1F1-95BC449C59C8}" srcOrd="1" destOrd="0" presId="urn:microsoft.com/office/officeart/2005/8/layout/orgChart1"/>
    <dgm:cxn modelId="{5213CE1E-19FF-415A-808D-F2E6602B0492}" type="presParOf" srcId="{CF704CEC-97A5-46EF-940E-CB45E4032657}" destId="{4392FAFF-59BD-424D-838C-E76E6F50CC90}" srcOrd="1" destOrd="0" presId="urn:microsoft.com/office/officeart/2005/8/layout/orgChart1"/>
    <dgm:cxn modelId="{759CEFB6-FAAB-4725-9996-A11C6A1F6139}" type="presParOf" srcId="{4392FAFF-59BD-424D-838C-E76E6F50CC90}" destId="{48461F68-476E-4BF5-9115-9D00F45AFBCA}" srcOrd="0" destOrd="0" presId="urn:microsoft.com/office/officeart/2005/8/layout/orgChart1"/>
    <dgm:cxn modelId="{4B028CCE-B5BC-4434-8183-7708DF012A0B}" type="presParOf" srcId="{4392FAFF-59BD-424D-838C-E76E6F50CC90}" destId="{862ED336-4D70-476D-BBE0-4764717CE65B}" srcOrd="1" destOrd="0" presId="urn:microsoft.com/office/officeart/2005/8/layout/orgChart1"/>
    <dgm:cxn modelId="{3E027234-1D90-40DB-947C-276275AF3FFD}" type="presParOf" srcId="{862ED336-4D70-476D-BBE0-4764717CE65B}" destId="{933BE845-2647-45A8-922D-CFAF5D927C77}" srcOrd="0" destOrd="0" presId="urn:microsoft.com/office/officeart/2005/8/layout/orgChart1"/>
    <dgm:cxn modelId="{09500ECA-245D-4BFC-B1DB-5954EDE19948}" type="presParOf" srcId="{933BE845-2647-45A8-922D-CFAF5D927C77}" destId="{014A63AE-729F-4FA1-BE80-A1AF243F12E2}" srcOrd="0" destOrd="0" presId="urn:microsoft.com/office/officeart/2005/8/layout/orgChart1"/>
    <dgm:cxn modelId="{DF14B36E-83D7-4CD6-9151-0AEA60C9C9BF}" type="presParOf" srcId="{933BE845-2647-45A8-922D-CFAF5D927C77}" destId="{4E24227C-F240-4FAD-8EC3-9A9B9D2448F3}" srcOrd="1" destOrd="0" presId="urn:microsoft.com/office/officeart/2005/8/layout/orgChart1"/>
    <dgm:cxn modelId="{0C156DE6-6823-4C42-A6F1-54EBA2A46705}" type="presParOf" srcId="{862ED336-4D70-476D-BBE0-4764717CE65B}" destId="{0DE711D9-3F48-48B6-B7C9-FA070FAC506C}" srcOrd="1" destOrd="0" presId="urn:microsoft.com/office/officeart/2005/8/layout/orgChart1"/>
    <dgm:cxn modelId="{7C572AD1-6323-46AD-8469-A7B3178AD8C7}" type="presParOf" srcId="{0DE711D9-3F48-48B6-B7C9-FA070FAC506C}" destId="{B42095AD-6D9E-4BBF-A64D-D4BD3167CF42}" srcOrd="0" destOrd="0" presId="urn:microsoft.com/office/officeart/2005/8/layout/orgChart1"/>
    <dgm:cxn modelId="{FA344D5E-FB12-4CDA-88EE-7249A2E62050}" type="presParOf" srcId="{0DE711D9-3F48-48B6-B7C9-FA070FAC506C}" destId="{868CCD6E-7541-4DB4-9A56-3F4BB01FF036}" srcOrd="1" destOrd="0" presId="urn:microsoft.com/office/officeart/2005/8/layout/orgChart1"/>
    <dgm:cxn modelId="{A6DD8FAA-D5F8-4DFF-8CDD-B460A6EE99F3}" type="presParOf" srcId="{868CCD6E-7541-4DB4-9A56-3F4BB01FF036}" destId="{852C9764-2602-4837-9A85-CF2ADD0E5980}" srcOrd="0" destOrd="0" presId="urn:microsoft.com/office/officeart/2005/8/layout/orgChart1"/>
    <dgm:cxn modelId="{DC2C5964-A20B-4660-8121-A9BB3514C062}" type="presParOf" srcId="{852C9764-2602-4837-9A85-CF2ADD0E5980}" destId="{B2113410-A9AD-4AF1-9AB1-6B0E41ABA9E8}" srcOrd="0" destOrd="0" presId="urn:microsoft.com/office/officeart/2005/8/layout/orgChart1"/>
    <dgm:cxn modelId="{59D3E1FE-7B93-4407-B89B-12DFBA50F82C}" type="presParOf" srcId="{852C9764-2602-4837-9A85-CF2ADD0E5980}" destId="{A846D1EE-752D-4EBB-9A1D-32763B2F9233}" srcOrd="1" destOrd="0" presId="urn:microsoft.com/office/officeart/2005/8/layout/orgChart1"/>
    <dgm:cxn modelId="{52633215-0DAD-424E-8FFA-B008C9928E33}" type="presParOf" srcId="{868CCD6E-7541-4DB4-9A56-3F4BB01FF036}" destId="{079606ED-9B99-43CE-AE4E-FE1C63B0B721}" srcOrd="1" destOrd="0" presId="urn:microsoft.com/office/officeart/2005/8/layout/orgChart1"/>
    <dgm:cxn modelId="{685E8A5B-796D-4EE1-B80A-F2126BBAB6C5}" type="presParOf" srcId="{079606ED-9B99-43CE-AE4E-FE1C63B0B721}" destId="{9B12D342-8A4E-45B4-BB41-88B58A749B5A}" srcOrd="0" destOrd="0" presId="urn:microsoft.com/office/officeart/2005/8/layout/orgChart1"/>
    <dgm:cxn modelId="{675F4792-035C-4224-9D15-5F9F55505DC2}" type="presParOf" srcId="{079606ED-9B99-43CE-AE4E-FE1C63B0B721}" destId="{E70B22A0-6BCF-4513-814E-71309787B5E9}" srcOrd="1" destOrd="0" presId="urn:microsoft.com/office/officeart/2005/8/layout/orgChart1"/>
    <dgm:cxn modelId="{85F77CC0-2FB7-4F01-956E-BAE762EDFC72}" type="presParOf" srcId="{E70B22A0-6BCF-4513-814E-71309787B5E9}" destId="{B5A2079E-B81E-40F1-ABDC-E9CDFD120DB8}" srcOrd="0" destOrd="0" presId="urn:microsoft.com/office/officeart/2005/8/layout/orgChart1"/>
    <dgm:cxn modelId="{675CB7D4-F5A5-41F5-BAE9-9F7A5675652A}" type="presParOf" srcId="{B5A2079E-B81E-40F1-ABDC-E9CDFD120DB8}" destId="{44305706-3428-4040-80BC-60823F4A288A}" srcOrd="0" destOrd="0" presId="urn:microsoft.com/office/officeart/2005/8/layout/orgChart1"/>
    <dgm:cxn modelId="{236B335E-0DF1-4AF2-AE41-7480BB1FF1CF}" type="presParOf" srcId="{B5A2079E-B81E-40F1-ABDC-E9CDFD120DB8}" destId="{0BF849E0-CEB4-4421-BAD9-82AB20E5A55C}" srcOrd="1" destOrd="0" presId="urn:microsoft.com/office/officeart/2005/8/layout/orgChart1"/>
    <dgm:cxn modelId="{DCBA254E-8CAA-493E-97CB-DE14504D47DB}" type="presParOf" srcId="{E70B22A0-6BCF-4513-814E-71309787B5E9}" destId="{1BEB4154-38CC-4C6B-94B5-D3D06A5EE97F}" srcOrd="1" destOrd="0" presId="urn:microsoft.com/office/officeart/2005/8/layout/orgChart1"/>
    <dgm:cxn modelId="{73121969-4CB6-4C8A-9D71-773D1FE879F2}" type="presParOf" srcId="{E70B22A0-6BCF-4513-814E-71309787B5E9}" destId="{008F4F49-4C8D-48AD-87B6-C584DE139D66}" srcOrd="2" destOrd="0" presId="urn:microsoft.com/office/officeart/2005/8/layout/orgChart1"/>
    <dgm:cxn modelId="{4D5BFFCC-30FC-4E66-A682-EF01A9BCDED5}" type="presParOf" srcId="{079606ED-9B99-43CE-AE4E-FE1C63B0B721}" destId="{4991AE88-EF9A-4B07-8FC1-AD02646CD2AD}" srcOrd="2" destOrd="0" presId="urn:microsoft.com/office/officeart/2005/8/layout/orgChart1"/>
    <dgm:cxn modelId="{AAF20153-7B77-4708-9B93-727C390B5017}" type="presParOf" srcId="{079606ED-9B99-43CE-AE4E-FE1C63B0B721}" destId="{0C11562D-852F-4B0C-A1D9-C35B65354F11}" srcOrd="3" destOrd="0" presId="urn:microsoft.com/office/officeart/2005/8/layout/orgChart1"/>
    <dgm:cxn modelId="{4D1A0CDB-4E16-4FA9-969F-FD1AF571B4A2}" type="presParOf" srcId="{0C11562D-852F-4B0C-A1D9-C35B65354F11}" destId="{E4D022D8-0406-4DEB-886A-592EBACF5324}" srcOrd="0" destOrd="0" presId="urn:microsoft.com/office/officeart/2005/8/layout/orgChart1"/>
    <dgm:cxn modelId="{213334B0-7064-4EDB-8771-F4F153A1345A}" type="presParOf" srcId="{E4D022D8-0406-4DEB-886A-592EBACF5324}" destId="{412961F9-EFE9-4A57-A350-403CE31157B8}" srcOrd="0" destOrd="0" presId="urn:microsoft.com/office/officeart/2005/8/layout/orgChart1"/>
    <dgm:cxn modelId="{D3CB0BF2-7A33-4FA8-9034-0286E2000B6B}" type="presParOf" srcId="{E4D022D8-0406-4DEB-886A-592EBACF5324}" destId="{491DCD20-BBE4-4878-B9C4-D7336AF93266}" srcOrd="1" destOrd="0" presId="urn:microsoft.com/office/officeart/2005/8/layout/orgChart1"/>
    <dgm:cxn modelId="{7F937EB5-A552-4808-83CA-4DEBBB885F8D}" type="presParOf" srcId="{0C11562D-852F-4B0C-A1D9-C35B65354F11}" destId="{C848A24E-7A68-4619-9982-298203C98F16}" srcOrd="1" destOrd="0" presId="urn:microsoft.com/office/officeart/2005/8/layout/orgChart1"/>
    <dgm:cxn modelId="{A596AFFB-57E7-49BC-8145-F40AA1C2F90C}" type="presParOf" srcId="{0C11562D-852F-4B0C-A1D9-C35B65354F11}" destId="{11E4054B-8DF7-4BC3-8031-43257989EFD3}" srcOrd="2" destOrd="0" presId="urn:microsoft.com/office/officeart/2005/8/layout/orgChart1"/>
    <dgm:cxn modelId="{0344C64F-98F5-4B3D-90F5-69586A5D6435}" type="presParOf" srcId="{079606ED-9B99-43CE-AE4E-FE1C63B0B721}" destId="{F34E97A2-FC3E-4BCF-BAF9-7139618E9816}" srcOrd="4" destOrd="0" presId="urn:microsoft.com/office/officeart/2005/8/layout/orgChart1"/>
    <dgm:cxn modelId="{DBBB05AC-1C4C-4C55-BBFB-CB869D3A804B}" type="presParOf" srcId="{079606ED-9B99-43CE-AE4E-FE1C63B0B721}" destId="{33AD1959-25A2-4F50-B5DF-97001C047C9A}" srcOrd="5" destOrd="0" presId="urn:microsoft.com/office/officeart/2005/8/layout/orgChart1"/>
    <dgm:cxn modelId="{224CB1F7-3127-4280-8D53-E27438BF9AF9}" type="presParOf" srcId="{33AD1959-25A2-4F50-B5DF-97001C047C9A}" destId="{78A6417D-A607-4F34-92D5-A53C31C75556}" srcOrd="0" destOrd="0" presId="urn:microsoft.com/office/officeart/2005/8/layout/orgChart1"/>
    <dgm:cxn modelId="{F3A478D6-FBE6-4EC4-9DDE-E4B76D9F8B94}" type="presParOf" srcId="{78A6417D-A607-4F34-92D5-A53C31C75556}" destId="{29F2A346-5C27-4021-9CC6-435C7077DB48}" srcOrd="0" destOrd="0" presId="urn:microsoft.com/office/officeart/2005/8/layout/orgChart1"/>
    <dgm:cxn modelId="{A03E0C89-6B59-48CF-9704-849690346487}" type="presParOf" srcId="{78A6417D-A607-4F34-92D5-A53C31C75556}" destId="{4696B8CE-83E5-4C02-BA65-4313E4D31EBB}" srcOrd="1" destOrd="0" presId="urn:microsoft.com/office/officeart/2005/8/layout/orgChart1"/>
    <dgm:cxn modelId="{79949323-C293-46A7-A267-54CE2CF581A9}" type="presParOf" srcId="{33AD1959-25A2-4F50-B5DF-97001C047C9A}" destId="{94E7E40D-3583-4EBF-A3D8-511ADA32C692}" srcOrd="1" destOrd="0" presId="urn:microsoft.com/office/officeart/2005/8/layout/orgChart1"/>
    <dgm:cxn modelId="{5919D7A9-5103-43DC-B249-8DA3CD46E549}" type="presParOf" srcId="{33AD1959-25A2-4F50-B5DF-97001C047C9A}" destId="{DDFACFE0-5EB3-44E7-AFDC-11A152652A48}" srcOrd="2" destOrd="0" presId="urn:microsoft.com/office/officeart/2005/8/layout/orgChart1"/>
    <dgm:cxn modelId="{D6E2A34B-4129-42FC-91D0-CB03FCBDEE34}" type="presParOf" srcId="{868CCD6E-7541-4DB4-9A56-3F4BB01FF036}" destId="{5F539D9F-D93A-4FA1-8D70-8289DE508067}" srcOrd="2" destOrd="0" presId="urn:microsoft.com/office/officeart/2005/8/layout/orgChart1"/>
    <dgm:cxn modelId="{D995B000-D1D7-4CA4-8AF8-ED226EB36A91}" type="presParOf" srcId="{0DE711D9-3F48-48B6-B7C9-FA070FAC506C}" destId="{AFC73495-45FA-4F78-BE2F-DC35718149D7}" srcOrd="2" destOrd="0" presId="urn:microsoft.com/office/officeart/2005/8/layout/orgChart1"/>
    <dgm:cxn modelId="{80626B2C-1D4B-4225-B3FF-3DC61025E669}" type="presParOf" srcId="{0DE711D9-3F48-48B6-B7C9-FA070FAC506C}" destId="{F7E34A83-B9C5-4D42-AA91-1A7F007C4F45}" srcOrd="3" destOrd="0" presId="urn:microsoft.com/office/officeart/2005/8/layout/orgChart1"/>
    <dgm:cxn modelId="{9D5A00D5-1655-4A10-A545-90F4EEF048B7}" type="presParOf" srcId="{F7E34A83-B9C5-4D42-AA91-1A7F007C4F45}" destId="{AC235EB1-80FE-489C-BA0C-A316F032EA0A}" srcOrd="0" destOrd="0" presId="urn:microsoft.com/office/officeart/2005/8/layout/orgChart1"/>
    <dgm:cxn modelId="{511E90F1-1BE8-4868-8265-D41F0FA9AEF9}" type="presParOf" srcId="{AC235EB1-80FE-489C-BA0C-A316F032EA0A}" destId="{127EE509-054A-4172-B92E-DB9091240403}" srcOrd="0" destOrd="0" presId="urn:microsoft.com/office/officeart/2005/8/layout/orgChart1"/>
    <dgm:cxn modelId="{8499FC38-73CA-44FC-97CA-B856C34A1D78}" type="presParOf" srcId="{AC235EB1-80FE-489C-BA0C-A316F032EA0A}" destId="{362E4CB2-6EC3-417D-92F5-CAF3F8501BFB}" srcOrd="1" destOrd="0" presId="urn:microsoft.com/office/officeart/2005/8/layout/orgChart1"/>
    <dgm:cxn modelId="{52E444E1-91C0-4876-B049-922E290BDC15}" type="presParOf" srcId="{F7E34A83-B9C5-4D42-AA91-1A7F007C4F45}" destId="{E2EF576A-C62A-40FB-83AA-C5D73EE52329}" srcOrd="1" destOrd="0" presId="urn:microsoft.com/office/officeart/2005/8/layout/orgChart1"/>
    <dgm:cxn modelId="{16A138FB-B1ED-4E14-BCE4-44F8CB693190}" type="presParOf" srcId="{E2EF576A-C62A-40FB-83AA-C5D73EE52329}" destId="{191CC7BD-CA27-44C2-B8BF-1C7F16F388E3}" srcOrd="0" destOrd="0" presId="urn:microsoft.com/office/officeart/2005/8/layout/orgChart1"/>
    <dgm:cxn modelId="{C24F71AF-3F39-47C4-9981-FA30A4CD9411}" type="presParOf" srcId="{E2EF576A-C62A-40FB-83AA-C5D73EE52329}" destId="{075B97ED-F9D5-47DC-B4CF-B56A2012AA2C}" srcOrd="1" destOrd="0" presId="urn:microsoft.com/office/officeart/2005/8/layout/orgChart1"/>
    <dgm:cxn modelId="{69AB09CE-6A16-4678-89E0-58859E2FE763}" type="presParOf" srcId="{075B97ED-F9D5-47DC-B4CF-B56A2012AA2C}" destId="{CE53CD5C-E6A0-4C2E-8366-53BBD7D3EE5A}" srcOrd="0" destOrd="0" presId="urn:microsoft.com/office/officeart/2005/8/layout/orgChart1"/>
    <dgm:cxn modelId="{8E41C31B-5A93-4A6C-8D63-855171769A1A}" type="presParOf" srcId="{CE53CD5C-E6A0-4C2E-8366-53BBD7D3EE5A}" destId="{EA551F78-23B3-443F-9418-29C6C999B8D8}" srcOrd="0" destOrd="0" presId="urn:microsoft.com/office/officeart/2005/8/layout/orgChart1"/>
    <dgm:cxn modelId="{F76C6CE2-30AF-4D01-AAFB-51DCD15DC4DA}" type="presParOf" srcId="{CE53CD5C-E6A0-4C2E-8366-53BBD7D3EE5A}" destId="{148652BE-01CE-45E4-87D3-3B0009F0EEE6}" srcOrd="1" destOrd="0" presId="urn:microsoft.com/office/officeart/2005/8/layout/orgChart1"/>
    <dgm:cxn modelId="{9A6AF610-323B-4DF1-BE0F-E63F64127E7B}" type="presParOf" srcId="{075B97ED-F9D5-47DC-B4CF-B56A2012AA2C}" destId="{5D20CD55-9F95-4580-AAFD-27FB015F49E0}" srcOrd="1" destOrd="0" presId="urn:microsoft.com/office/officeart/2005/8/layout/orgChart1"/>
    <dgm:cxn modelId="{991BF535-9550-4696-909A-A76E79927AC2}" type="presParOf" srcId="{075B97ED-F9D5-47DC-B4CF-B56A2012AA2C}" destId="{96A2262C-CFE3-4FB2-97E3-BF54CE85032F}" srcOrd="2" destOrd="0" presId="urn:microsoft.com/office/officeart/2005/8/layout/orgChart1"/>
    <dgm:cxn modelId="{9234C896-A47C-4020-B739-00857A084156}" type="presParOf" srcId="{E2EF576A-C62A-40FB-83AA-C5D73EE52329}" destId="{5502E4AA-4E1C-4D80-B7B1-2881749E3BAA}" srcOrd="2" destOrd="0" presId="urn:microsoft.com/office/officeart/2005/8/layout/orgChart1"/>
    <dgm:cxn modelId="{BB8F2186-D75A-40E7-B40E-A66A63ADA5CB}" type="presParOf" srcId="{E2EF576A-C62A-40FB-83AA-C5D73EE52329}" destId="{50AD1362-46A3-4305-A3E0-94BA71FBC7AF}" srcOrd="3" destOrd="0" presId="urn:microsoft.com/office/officeart/2005/8/layout/orgChart1"/>
    <dgm:cxn modelId="{7B86E7A1-072C-4715-879A-7E331B916F5E}" type="presParOf" srcId="{50AD1362-46A3-4305-A3E0-94BA71FBC7AF}" destId="{CE193C07-C18A-4659-996C-D334983B37BE}" srcOrd="0" destOrd="0" presId="urn:microsoft.com/office/officeart/2005/8/layout/orgChart1"/>
    <dgm:cxn modelId="{49D976E3-5353-4304-80DF-DEE3B1A62A5B}" type="presParOf" srcId="{CE193C07-C18A-4659-996C-D334983B37BE}" destId="{875D6D73-DA2D-4EB0-B92D-C1196F74E4C0}" srcOrd="0" destOrd="0" presId="urn:microsoft.com/office/officeart/2005/8/layout/orgChart1"/>
    <dgm:cxn modelId="{06DCEE3C-86B6-4C26-BF7B-3F926E033138}" type="presParOf" srcId="{CE193C07-C18A-4659-996C-D334983B37BE}" destId="{D0C3BD8C-634A-4019-BEFD-143447689C04}" srcOrd="1" destOrd="0" presId="urn:microsoft.com/office/officeart/2005/8/layout/orgChart1"/>
    <dgm:cxn modelId="{A23FD8F8-ACBC-45D4-9F51-07971F9B0E81}" type="presParOf" srcId="{50AD1362-46A3-4305-A3E0-94BA71FBC7AF}" destId="{D77057BA-016B-4E74-8922-4F3C8F3CF3D0}" srcOrd="1" destOrd="0" presId="urn:microsoft.com/office/officeart/2005/8/layout/orgChart1"/>
    <dgm:cxn modelId="{2EB76FBB-F504-42EC-B279-7251B7EA54E0}" type="presParOf" srcId="{50AD1362-46A3-4305-A3E0-94BA71FBC7AF}" destId="{9B2679D5-088E-472B-8445-BB33826FF684}" srcOrd="2" destOrd="0" presId="urn:microsoft.com/office/officeart/2005/8/layout/orgChart1"/>
    <dgm:cxn modelId="{5991DE89-23BF-4CBE-83B3-299188163CC5}" type="presParOf" srcId="{E2EF576A-C62A-40FB-83AA-C5D73EE52329}" destId="{951B3CE0-4A01-4812-B79E-F5F037494479}" srcOrd="4" destOrd="0" presId="urn:microsoft.com/office/officeart/2005/8/layout/orgChart1"/>
    <dgm:cxn modelId="{C270854A-28A4-43DE-88CA-8F5CB696268A}" type="presParOf" srcId="{E2EF576A-C62A-40FB-83AA-C5D73EE52329}" destId="{05B3CA81-B319-44FF-98B2-1FC8FBCC405A}" srcOrd="5" destOrd="0" presId="urn:microsoft.com/office/officeart/2005/8/layout/orgChart1"/>
    <dgm:cxn modelId="{D3A76CA6-DD6E-4E54-8FBF-1217D62AE9DF}" type="presParOf" srcId="{05B3CA81-B319-44FF-98B2-1FC8FBCC405A}" destId="{61591D76-B2BE-4EF3-9B2D-9E80F26DB772}" srcOrd="0" destOrd="0" presId="urn:microsoft.com/office/officeart/2005/8/layout/orgChart1"/>
    <dgm:cxn modelId="{C01492CC-D9F6-47A2-8463-FD3018408F05}" type="presParOf" srcId="{61591D76-B2BE-4EF3-9B2D-9E80F26DB772}" destId="{90121C79-EA29-4F3F-9DBE-80684CC1C8DB}" srcOrd="0" destOrd="0" presId="urn:microsoft.com/office/officeart/2005/8/layout/orgChart1"/>
    <dgm:cxn modelId="{222CACEB-49D1-40DC-B203-8B55CAE1C18E}" type="presParOf" srcId="{61591D76-B2BE-4EF3-9B2D-9E80F26DB772}" destId="{8AC3ADB1-BB7D-4CCE-9070-11402E920DD2}" srcOrd="1" destOrd="0" presId="urn:microsoft.com/office/officeart/2005/8/layout/orgChart1"/>
    <dgm:cxn modelId="{EBCF81F9-3AB3-4BB4-8043-0B9DEAAC0768}" type="presParOf" srcId="{05B3CA81-B319-44FF-98B2-1FC8FBCC405A}" destId="{F222D12B-7E05-4500-A69E-190533ECAAF9}" srcOrd="1" destOrd="0" presId="urn:microsoft.com/office/officeart/2005/8/layout/orgChart1"/>
    <dgm:cxn modelId="{52A933F4-5378-48E1-8558-CAAFE619702A}" type="presParOf" srcId="{05B3CA81-B319-44FF-98B2-1FC8FBCC405A}" destId="{558E51AA-7E86-44EB-B2F6-5041FE746EB8}" srcOrd="2" destOrd="0" presId="urn:microsoft.com/office/officeart/2005/8/layout/orgChart1"/>
    <dgm:cxn modelId="{FF89B66B-A9C4-40B3-81F6-12F9B9123111}" type="presParOf" srcId="{F7E34A83-B9C5-4D42-AA91-1A7F007C4F45}" destId="{9A9FE0CC-5BD3-4DB8-9A01-AC06E0AD5419}" srcOrd="2" destOrd="0" presId="urn:microsoft.com/office/officeart/2005/8/layout/orgChart1"/>
    <dgm:cxn modelId="{5C165362-ED9F-460B-BC91-DB927B4FCF45}" type="presParOf" srcId="{9A9FE0CC-5BD3-4DB8-9A01-AC06E0AD5419}" destId="{0350E31E-CA95-4344-A07B-82DAF9873753}" srcOrd="0" destOrd="0" presId="urn:microsoft.com/office/officeart/2005/8/layout/orgChart1"/>
    <dgm:cxn modelId="{6A13859E-C651-41A7-A168-FB31E696009C}" type="presParOf" srcId="{9A9FE0CC-5BD3-4DB8-9A01-AC06E0AD5419}" destId="{FAA9B983-45FE-4B38-AC58-86DE530C89E5}" srcOrd="1" destOrd="0" presId="urn:microsoft.com/office/officeart/2005/8/layout/orgChart1"/>
    <dgm:cxn modelId="{5AE8FEDE-8655-41D4-8BCA-F747C7E7E798}" type="presParOf" srcId="{FAA9B983-45FE-4B38-AC58-86DE530C89E5}" destId="{81AE3AB7-D031-4AB6-AAC2-626C1DE7FE63}" srcOrd="0" destOrd="0" presId="urn:microsoft.com/office/officeart/2005/8/layout/orgChart1"/>
    <dgm:cxn modelId="{279054FB-882E-4DDF-9F33-89B4498EDB60}" type="presParOf" srcId="{81AE3AB7-D031-4AB6-AAC2-626C1DE7FE63}" destId="{C3B7763D-96A0-4285-B76F-CE579AD82B34}" srcOrd="0" destOrd="0" presId="urn:microsoft.com/office/officeart/2005/8/layout/orgChart1"/>
    <dgm:cxn modelId="{6FEBB9EA-2A36-4B68-AFD8-8E9384F563E8}" type="presParOf" srcId="{81AE3AB7-D031-4AB6-AAC2-626C1DE7FE63}" destId="{2D9F3873-838D-4532-B137-7BC05125CB87}" srcOrd="1" destOrd="0" presId="urn:microsoft.com/office/officeart/2005/8/layout/orgChart1"/>
    <dgm:cxn modelId="{304E58A3-BBC6-45BF-A0CE-D19BB55C536F}" type="presParOf" srcId="{FAA9B983-45FE-4B38-AC58-86DE530C89E5}" destId="{9E6E4AED-F4B2-4DB7-870F-B9435274CF5E}" srcOrd="1" destOrd="0" presId="urn:microsoft.com/office/officeart/2005/8/layout/orgChart1"/>
    <dgm:cxn modelId="{C5144A52-542A-4F61-A9B0-CB963E159B94}" type="presParOf" srcId="{FAA9B983-45FE-4B38-AC58-86DE530C89E5}" destId="{326DC675-7D36-4F5B-A9D6-AE0DF4681063}" srcOrd="2" destOrd="0" presId="urn:microsoft.com/office/officeart/2005/8/layout/orgChart1"/>
    <dgm:cxn modelId="{6DC58F9E-2345-4842-96E7-74D94715FFCE}" type="presParOf" srcId="{862ED336-4D70-476D-BBE0-4764717CE65B}" destId="{93ADCE4D-A8EA-4C5B-B98E-CC54E0BFFB50}" srcOrd="2" destOrd="0" presId="urn:microsoft.com/office/officeart/2005/8/layout/orgChart1"/>
    <dgm:cxn modelId="{BEC2415F-29CF-4671-B87C-9744299F4E95}" type="presParOf" srcId="{4392FAFF-59BD-424D-838C-E76E6F50CC90}" destId="{185E48D4-5E7B-4689-A703-5A1955EDAD38}" srcOrd="2" destOrd="0" presId="urn:microsoft.com/office/officeart/2005/8/layout/orgChart1"/>
    <dgm:cxn modelId="{B4535CEF-A07F-4589-BEC7-E69F71D1DDB0}" type="presParOf" srcId="{4392FAFF-59BD-424D-838C-E76E6F50CC90}" destId="{86EEEF16-DCD2-401F-B1A9-E8AE4882E444}" srcOrd="3" destOrd="0" presId="urn:microsoft.com/office/officeart/2005/8/layout/orgChart1"/>
    <dgm:cxn modelId="{CE551217-6E6D-4ACD-800D-5CE758AC20D1}" type="presParOf" srcId="{86EEEF16-DCD2-401F-B1A9-E8AE4882E444}" destId="{F5320A27-C193-4685-87D0-044CEB04CF36}" srcOrd="0" destOrd="0" presId="urn:microsoft.com/office/officeart/2005/8/layout/orgChart1"/>
    <dgm:cxn modelId="{44A4CA45-8D1C-489B-A768-86EC10BAF684}" type="presParOf" srcId="{F5320A27-C193-4685-87D0-044CEB04CF36}" destId="{CB3D0B77-6C03-4319-BD7D-093B784C84CE}" srcOrd="0" destOrd="0" presId="urn:microsoft.com/office/officeart/2005/8/layout/orgChart1"/>
    <dgm:cxn modelId="{E896571C-C815-4E65-BE2E-A8309FC3132B}" type="presParOf" srcId="{F5320A27-C193-4685-87D0-044CEB04CF36}" destId="{5137FF14-A965-447B-AAC4-0155A94FEC97}" srcOrd="1" destOrd="0" presId="urn:microsoft.com/office/officeart/2005/8/layout/orgChart1"/>
    <dgm:cxn modelId="{40B94160-7375-48F4-85C1-10B1CE651873}" type="presParOf" srcId="{86EEEF16-DCD2-401F-B1A9-E8AE4882E444}" destId="{BE06AB13-5978-4074-A432-81AF275C2CAD}" srcOrd="1" destOrd="0" presId="urn:microsoft.com/office/officeart/2005/8/layout/orgChart1"/>
    <dgm:cxn modelId="{3E1ABFCC-799A-4FAF-AB04-AE47A4F2C556}" type="presParOf" srcId="{BE06AB13-5978-4074-A432-81AF275C2CAD}" destId="{93EE1A07-43AB-491E-B293-079AE00C23EA}" srcOrd="0" destOrd="0" presId="urn:microsoft.com/office/officeart/2005/8/layout/orgChart1"/>
    <dgm:cxn modelId="{1D96AA57-4C0B-456C-A030-68EDC4485F68}" type="presParOf" srcId="{BE06AB13-5978-4074-A432-81AF275C2CAD}" destId="{433FBFF3-9902-4237-8BA3-20F48E3D1BFA}" srcOrd="1" destOrd="0" presId="urn:microsoft.com/office/officeart/2005/8/layout/orgChart1"/>
    <dgm:cxn modelId="{3BE7E6F8-55B6-4434-A26E-78A8A8609130}" type="presParOf" srcId="{433FBFF3-9902-4237-8BA3-20F48E3D1BFA}" destId="{212ADCAA-50B0-4F36-9611-64EAFFD34869}" srcOrd="0" destOrd="0" presId="urn:microsoft.com/office/officeart/2005/8/layout/orgChart1"/>
    <dgm:cxn modelId="{3CFEE665-D903-4B89-BEB1-F97666B2E357}" type="presParOf" srcId="{212ADCAA-50B0-4F36-9611-64EAFFD34869}" destId="{4F27906B-6012-4AD9-9AE9-82DF13FCAF7C}" srcOrd="0" destOrd="0" presId="urn:microsoft.com/office/officeart/2005/8/layout/orgChart1"/>
    <dgm:cxn modelId="{B99DF582-D53A-4C1E-A0EC-5CCF11D74DAF}" type="presParOf" srcId="{212ADCAA-50B0-4F36-9611-64EAFFD34869}" destId="{B9B69C72-3BDB-4460-A95A-69611CE8E779}" srcOrd="1" destOrd="0" presId="urn:microsoft.com/office/officeart/2005/8/layout/orgChart1"/>
    <dgm:cxn modelId="{76FE3675-9150-4E14-9B32-5EB94575FCB7}" type="presParOf" srcId="{433FBFF3-9902-4237-8BA3-20F48E3D1BFA}" destId="{CA22285F-0583-40BF-8ABB-370E5BC9B301}" srcOrd="1" destOrd="0" presId="urn:microsoft.com/office/officeart/2005/8/layout/orgChart1"/>
    <dgm:cxn modelId="{1881298D-DECC-4AE5-A701-B9DE0AB7B804}" type="presParOf" srcId="{433FBFF3-9902-4237-8BA3-20F48E3D1BFA}" destId="{B5C9A6A5-B626-4802-A8AA-1C0F7CA4CBD8}" srcOrd="2" destOrd="0" presId="urn:microsoft.com/office/officeart/2005/8/layout/orgChart1"/>
    <dgm:cxn modelId="{A7A8EE16-0F29-491E-8D30-4141741D1F47}" type="presParOf" srcId="{86EEEF16-DCD2-401F-B1A9-E8AE4882E444}" destId="{B68E7723-B93B-490B-9065-7198C5761DB7}" srcOrd="2" destOrd="0" presId="urn:microsoft.com/office/officeart/2005/8/layout/orgChart1"/>
    <dgm:cxn modelId="{4E66DA1C-6782-4717-B716-92535EA3E585}" type="presParOf" srcId="{CF704CEC-97A5-46EF-940E-CB45E4032657}" destId="{C563DDFE-A7EE-4BF1-A9D7-A7B632AE8ABD}" srcOrd="2" destOrd="0" presId="urn:microsoft.com/office/officeart/2005/8/layout/orgChart1"/>
    <dgm:cxn modelId="{2751A747-92DF-484B-9E7A-E33C4F1CD87A}" type="presParOf" srcId="{5FC2654C-1616-4AD1-B62A-97D0ED41F13E}" destId="{0434672F-3020-4798-A9DD-FBD2DE3B4C69}" srcOrd="2" destOrd="0" presId="urn:microsoft.com/office/officeart/2005/8/layout/orgChart1"/>
    <dgm:cxn modelId="{5FFB9E33-F7C7-4264-A52A-05B3DDEC7D27}" type="presParOf" srcId="{0124AB5E-4611-4BF2-BC00-6D4AFD7EB330}" destId="{7E6CF39C-4F8B-4B45-8E2F-592EBFA4D7FD}" srcOrd="1" destOrd="0" presId="urn:microsoft.com/office/officeart/2005/8/layout/orgChart1"/>
    <dgm:cxn modelId="{4B47E67C-367C-49AC-BE6C-6D3DA0CA80A9}" type="presParOf" srcId="{7E6CF39C-4F8B-4B45-8E2F-592EBFA4D7FD}" destId="{A2A17DF1-32FF-4A7E-A2E0-822ACEDE276C}" srcOrd="0" destOrd="0" presId="urn:microsoft.com/office/officeart/2005/8/layout/orgChart1"/>
    <dgm:cxn modelId="{E35BC7C5-A67E-4A8B-9C66-E0420538940F}" type="presParOf" srcId="{A2A17DF1-32FF-4A7E-A2E0-822ACEDE276C}" destId="{358FABDF-A1FE-4A8F-8A34-F4C8BB7EFFFD}" srcOrd="0" destOrd="0" presId="urn:microsoft.com/office/officeart/2005/8/layout/orgChart1"/>
    <dgm:cxn modelId="{C6109778-4648-41DA-A70B-D651D8CF1601}" type="presParOf" srcId="{A2A17DF1-32FF-4A7E-A2E0-822ACEDE276C}" destId="{7307E440-9175-4D4E-AD3A-05C2292B7BAF}" srcOrd="1" destOrd="0" presId="urn:microsoft.com/office/officeart/2005/8/layout/orgChart1"/>
    <dgm:cxn modelId="{3C9A1C67-C3D8-43DA-BED3-30FDBFEEDFA7}" type="presParOf" srcId="{7E6CF39C-4F8B-4B45-8E2F-592EBFA4D7FD}" destId="{37674286-1263-4C30-9E60-AF2A5E941CC2}" srcOrd="1" destOrd="0" presId="urn:microsoft.com/office/officeart/2005/8/layout/orgChart1"/>
    <dgm:cxn modelId="{B0F9810A-9F48-4F53-B53C-028BDD646547}" type="presParOf" srcId="{37674286-1263-4C30-9E60-AF2A5E941CC2}" destId="{2A70659D-08EA-4D4D-8E51-2B332066616F}" srcOrd="0" destOrd="0" presId="urn:microsoft.com/office/officeart/2005/8/layout/orgChart1"/>
    <dgm:cxn modelId="{B2303311-A78D-47B6-8F2D-2AAD0143D151}" type="presParOf" srcId="{37674286-1263-4C30-9E60-AF2A5E941CC2}" destId="{6C845B8C-F9D6-4463-A470-DCB550D1C55D}" srcOrd="1" destOrd="0" presId="urn:microsoft.com/office/officeart/2005/8/layout/orgChart1"/>
    <dgm:cxn modelId="{12B6BE2D-5088-4F2F-8B3F-24EC48A9902A}" type="presParOf" srcId="{6C845B8C-F9D6-4463-A470-DCB550D1C55D}" destId="{C0F9C43A-25ED-4285-A5F7-E08053615C23}" srcOrd="0" destOrd="0" presId="urn:microsoft.com/office/officeart/2005/8/layout/orgChart1"/>
    <dgm:cxn modelId="{39F30720-ACC1-4D0B-A245-7C608E966D48}" type="presParOf" srcId="{C0F9C43A-25ED-4285-A5F7-E08053615C23}" destId="{E95BDB78-5714-4E5A-B65B-210284A1709B}" srcOrd="0" destOrd="0" presId="urn:microsoft.com/office/officeart/2005/8/layout/orgChart1"/>
    <dgm:cxn modelId="{C767B5C0-6417-434C-A775-E66FAA77DF32}" type="presParOf" srcId="{C0F9C43A-25ED-4285-A5F7-E08053615C23}" destId="{58ACF9EB-F975-4809-AFDA-79ADA2EE6506}" srcOrd="1" destOrd="0" presId="urn:microsoft.com/office/officeart/2005/8/layout/orgChart1"/>
    <dgm:cxn modelId="{91D9728A-0E37-4F97-BB1A-6B28498872E1}" type="presParOf" srcId="{6C845B8C-F9D6-4463-A470-DCB550D1C55D}" destId="{F6C50CD3-C73A-43B5-8C97-BF716AA3F8B1}" srcOrd="1" destOrd="0" presId="urn:microsoft.com/office/officeart/2005/8/layout/orgChart1"/>
    <dgm:cxn modelId="{615554B1-2A97-4B3F-8381-0682EE82BED2}" type="presParOf" srcId="{F6C50CD3-C73A-43B5-8C97-BF716AA3F8B1}" destId="{A15F8652-7751-4A61-AEF2-7642359EAA21}" srcOrd="0" destOrd="0" presId="urn:microsoft.com/office/officeart/2005/8/layout/orgChart1"/>
    <dgm:cxn modelId="{7EB15008-2ECB-416E-8478-56477915A223}" type="presParOf" srcId="{F6C50CD3-C73A-43B5-8C97-BF716AA3F8B1}" destId="{0326BF90-47BD-4559-8320-507EE6C29B69}" srcOrd="1" destOrd="0" presId="urn:microsoft.com/office/officeart/2005/8/layout/orgChart1"/>
    <dgm:cxn modelId="{EDB21345-D05B-40DB-9100-7C444ED9DA98}" type="presParOf" srcId="{0326BF90-47BD-4559-8320-507EE6C29B69}" destId="{370A7A29-D647-4A04-B675-CCC05DBE6E72}" srcOrd="0" destOrd="0" presId="urn:microsoft.com/office/officeart/2005/8/layout/orgChart1"/>
    <dgm:cxn modelId="{75EB423A-8702-471E-B78A-48871EC26F80}" type="presParOf" srcId="{370A7A29-D647-4A04-B675-CCC05DBE6E72}" destId="{45584FC8-DF8C-45BA-8FEA-ACAFE471703A}" srcOrd="0" destOrd="0" presId="urn:microsoft.com/office/officeart/2005/8/layout/orgChart1"/>
    <dgm:cxn modelId="{8C0838E3-6AD4-4D7C-93A2-A047A86A1DAF}" type="presParOf" srcId="{370A7A29-D647-4A04-B675-CCC05DBE6E72}" destId="{1FC760B3-86DC-4744-9E66-5054C1D93026}" srcOrd="1" destOrd="0" presId="urn:microsoft.com/office/officeart/2005/8/layout/orgChart1"/>
    <dgm:cxn modelId="{CF169B7E-213B-47AD-9944-3A2DDEA55954}" type="presParOf" srcId="{0326BF90-47BD-4559-8320-507EE6C29B69}" destId="{671C4218-CA36-4012-A6B1-582661B87F2C}" srcOrd="1" destOrd="0" presId="urn:microsoft.com/office/officeart/2005/8/layout/orgChart1"/>
    <dgm:cxn modelId="{9B14C564-86F1-4009-97CC-962F95AA9C1D}" type="presParOf" srcId="{0326BF90-47BD-4559-8320-507EE6C29B69}" destId="{46882F9C-B224-4AB8-AFB1-47D85255D2E1}" srcOrd="2" destOrd="0" presId="urn:microsoft.com/office/officeart/2005/8/layout/orgChart1"/>
    <dgm:cxn modelId="{C71048AA-AEAE-47D3-917D-A8223317C7C7}" type="presParOf" srcId="{F6C50CD3-C73A-43B5-8C97-BF716AA3F8B1}" destId="{8ED18F7F-DF0B-4CB9-B7B4-2B1A90A238D3}" srcOrd="2" destOrd="0" presId="urn:microsoft.com/office/officeart/2005/8/layout/orgChart1"/>
    <dgm:cxn modelId="{4DCA417D-2CA2-442D-AB8D-D156D909A616}" type="presParOf" srcId="{F6C50CD3-C73A-43B5-8C97-BF716AA3F8B1}" destId="{5B837F10-028A-4F40-8EAB-AF9B77FF498A}" srcOrd="3" destOrd="0" presId="urn:microsoft.com/office/officeart/2005/8/layout/orgChart1"/>
    <dgm:cxn modelId="{9F87BB67-1537-4B21-9DD7-3813A1BF2220}" type="presParOf" srcId="{5B837F10-028A-4F40-8EAB-AF9B77FF498A}" destId="{C88AA7D0-9862-4251-B744-ACC0EE0F4D35}" srcOrd="0" destOrd="0" presId="urn:microsoft.com/office/officeart/2005/8/layout/orgChart1"/>
    <dgm:cxn modelId="{F1F008C1-F76B-4358-8E66-EB44CC4A0D02}" type="presParOf" srcId="{C88AA7D0-9862-4251-B744-ACC0EE0F4D35}" destId="{20EC432F-937D-4453-AE02-17D4C458B677}" srcOrd="0" destOrd="0" presId="urn:microsoft.com/office/officeart/2005/8/layout/orgChart1"/>
    <dgm:cxn modelId="{EFF1D2F5-BC81-4D28-809D-34ACEEB983E0}" type="presParOf" srcId="{C88AA7D0-9862-4251-B744-ACC0EE0F4D35}" destId="{72AC1D79-807C-4F86-B8F5-D80EAB0E7876}" srcOrd="1" destOrd="0" presId="urn:microsoft.com/office/officeart/2005/8/layout/orgChart1"/>
    <dgm:cxn modelId="{ED39BF15-22B4-48B0-BAFA-BCEB3FB94A1C}" type="presParOf" srcId="{5B837F10-028A-4F40-8EAB-AF9B77FF498A}" destId="{E1033F0D-B020-42C1-929F-F46D62563D86}" srcOrd="1" destOrd="0" presId="urn:microsoft.com/office/officeart/2005/8/layout/orgChart1"/>
    <dgm:cxn modelId="{0B27EC95-AFEE-4719-9A1F-799C248BA83D}" type="presParOf" srcId="{5B837F10-028A-4F40-8EAB-AF9B77FF498A}" destId="{4F4B746F-AE5C-4D0C-A842-70C4A099643A}" srcOrd="2" destOrd="0" presId="urn:microsoft.com/office/officeart/2005/8/layout/orgChart1"/>
    <dgm:cxn modelId="{7B52F267-9DE8-4EE0-8EE3-5DB07A594C61}" type="presParOf" srcId="{F6C50CD3-C73A-43B5-8C97-BF716AA3F8B1}" destId="{14BD093E-2CF3-4A78-9181-C9032749F2DF}" srcOrd="4" destOrd="0" presId="urn:microsoft.com/office/officeart/2005/8/layout/orgChart1"/>
    <dgm:cxn modelId="{6ED755EB-AA59-4ECB-BF42-7520C2054C49}" type="presParOf" srcId="{F6C50CD3-C73A-43B5-8C97-BF716AA3F8B1}" destId="{9F96553E-561B-4579-8CB1-A82287938E13}" srcOrd="5" destOrd="0" presId="urn:microsoft.com/office/officeart/2005/8/layout/orgChart1"/>
    <dgm:cxn modelId="{67C451F2-9E8C-4C60-84B2-BBCBE1FB41F7}" type="presParOf" srcId="{9F96553E-561B-4579-8CB1-A82287938E13}" destId="{48285325-9A33-4C17-8B83-BFD099F00872}" srcOrd="0" destOrd="0" presId="urn:microsoft.com/office/officeart/2005/8/layout/orgChart1"/>
    <dgm:cxn modelId="{18E1F8C6-8141-45E6-A4A0-FC53C1E91A42}" type="presParOf" srcId="{48285325-9A33-4C17-8B83-BFD099F00872}" destId="{8E848176-3D98-475C-8096-47DD72C574A0}" srcOrd="0" destOrd="0" presId="urn:microsoft.com/office/officeart/2005/8/layout/orgChart1"/>
    <dgm:cxn modelId="{B5A2C62C-1850-4756-AC4C-670EE418D102}" type="presParOf" srcId="{48285325-9A33-4C17-8B83-BFD099F00872}" destId="{971D01E8-E585-4AA3-8CF6-42A9B9919B24}" srcOrd="1" destOrd="0" presId="urn:microsoft.com/office/officeart/2005/8/layout/orgChart1"/>
    <dgm:cxn modelId="{C0FE969C-EA9F-43F7-BA4E-76A3CA63EFA9}" type="presParOf" srcId="{9F96553E-561B-4579-8CB1-A82287938E13}" destId="{378CEA57-5EF1-4728-AFF1-2C8D3B2E5B73}" srcOrd="1" destOrd="0" presId="urn:microsoft.com/office/officeart/2005/8/layout/orgChart1"/>
    <dgm:cxn modelId="{809476DE-2050-4FF2-AA97-B17151EE0FD1}" type="presParOf" srcId="{9F96553E-561B-4579-8CB1-A82287938E13}" destId="{5F20E1D7-204D-4A40-B243-1D1F85FE90F2}" srcOrd="2" destOrd="0" presId="urn:microsoft.com/office/officeart/2005/8/layout/orgChart1"/>
    <dgm:cxn modelId="{8F306164-25A4-4405-88C9-F62B42A8EB0B}" type="presParOf" srcId="{F6C50CD3-C73A-43B5-8C97-BF716AA3F8B1}" destId="{77B4169C-35BB-45DF-BFA3-94C3B7904029}" srcOrd="6" destOrd="0" presId="urn:microsoft.com/office/officeart/2005/8/layout/orgChart1"/>
    <dgm:cxn modelId="{1D58982F-133F-4016-B438-7F483A0D7195}" type="presParOf" srcId="{F6C50CD3-C73A-43B5-8C97-BF716AA3F8B1}" destId="{2A00E4F7-837A-4638-8262-58064F6277D9}" srcOrd="7" destOrd="0" presId="urn:microsoft.com/office/officeart/2005/8/layout/orgChart1"/>
    <dgm:cxn modelId="{D14DED7F-6671-4B9F-AE1C-464D654EEDE8}" type="presParOf" srcId="{2A00E4F7-837A-4638-8262-58064F6277D9}" destId="{3572A49D-0F9B-4522-9777-D8DFC749E248}" srcOrd="0" destOrd="0" presId="urn:microsoft.com/office/officeart/2005/8/layout/orgChart1"/>
    <dgm:cxn modelId="{EE1BD68C-DB3B-4A86-B509-DB9CE62DD65C}" type="presParOf" srcId="{3572A49D-0F9B-4522-9777-D8DFC749E248}" destId="{463DC18C-7947-4BC5-AE92-BF4798424BC1}" srcOrd="0" destOrd="0" presId="urn:microsoft.com/office/officeart/2005/8/layout/orgChart1"/>
    <dgm:cxn modelId="{244322D3-C238-4150-B9EB-3A055A11D8F9}" type="presParOf" srcId="{3572A49D-0F9B-4522-9777-D8DFC749E248}" destId="{7D6B54E9-B9D9-437D-98AB-CF4AD84D1976}" srcOrd="1" destOrd="0" presId="urn:microsoft.com/office/officeart/2005/8/layout/orgChart1"/>
    <dgm:cxn modelId="{566D276C-F4E2-4C62-90B8-8A6E9E1460C7}" type="presParOf" srcId="{2A00E4F7-837A-4638-8262-58064F6277D9}" destId="{C9D4946E-451C-4D3F-8E00-EB35D832C1DB}" srcOrd="1" destOrd="0" presId="urn:microsoft.com/office/officeart/2005/8/layout/orgChart1"/>
    <dgm:cxn modelId="{A92629F9-FB82-4986-A9EA-F73D16D7BE2A}" type="presParOf" srcId="{2A00E4F7-837A-4638-8262-58064F6277D9}" destId="{BDD4CDF5-EF84-4AFE-8591-C3F2093DADCD}" srcOrd="2" destOrd="0" presId="urn:microsoft.com/office/officeart/2005/8/layout/orgChart1"/>
    <dgm:cxn modelId="{8EF5C22F-B561-47A4-BA70-C98BE741BE92}" type="presParOf" srcId="{6C845B8C-F9D6-4463-A470-DCB550D1C55D}" destId="{1EE6AF7E-CC85-4C1F-8DFE-A004036E6C88}" srcOrd="2" destOrd="0" presId="urn:microsoft.com/office/officeart/2005/8/layout/orgChart1"/>
    <dgm:cxn modelId="{5D06982B-4959-41BB-9BC9-547805F0E606}" type="presParOf" srcId="{7E6CF39C-4F8B-4B45-8E2F-592EBFA4D7FD}" destId="{22CEE394-CB75-4BDC-9525-3957DE355CB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B4169C-35BB-45DF-BFA3-94C3B7904029}">
      <dsp:nvSpPr>
        <dsp:cNvPr id="0" name=""/>
        <dsp:cNvSpPr/>
      </dsp:nvSpPr>
      <dsp:spPr>
        <a:xfrm>
          <a:off x="7836865" y="1328895"/>
          <a:ext cx="164082" cy="2955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5561"/>
              </a:lnTo>
              <a:lnTo>
                <a:pt x="164082" y="29555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BD093E-2CF3-4A78-9181-C9032749F2DF}">
      <dsp:nvSpPr>
        <dsp:cNvPr id="0" name=""/>
        <dsp:cNvSpPr/>
      </dsp:nvSpPr>
      <dsp:spPr>
        <a:xfrm>
          <a:off x="7836865" y="1328895"/>
          <a:ext cx="164082" cy="21789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8901"/>
              </a:lnTo>
              <a:lnTo>
                <a:pt x="164082" y="21789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D18F7F-DF0B-4CB9-B7B4-2B1A90A238D3}">
      <dsp:nvSpPr>
        <dsp:cNvPr id="0" name=""/>
        <dsp:cNvSpPr/>
      </dsp:nvSpPr>
      <dsp:spPr>
        <a:xfrm>
          <a:off x="7836865" y="1328895"/>
          <a:ext cx="164082" cy="1341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1044"/>
              </a:lnTo>
              <a:lnTo>
                <a:pt x="164082" y="134104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5F8652-7751-4A61-AEF2-7642359EAA21}">
      <dsp:nvSpPr>
        <dsp:cNvPr id="0" name=""/>
        <dsp:cNvSpPr/>
      </dsp:nvSpPr>
      <dsp:spPr>
        <a:xfrm>
          <a:off x="7836865" y="1328895"/>
          <a:ext cx="164082" cy="503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3187"/>
              </a:lnTo>
              <a:lnTo>
                <a:pt x="164082" y="5031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0659D-08EA-4D4D-8E51-2B332066616F}">
      <dsp:nvSpPr>
        <dsp:cNvPr id="0" name=""/>
        <dsp:cNvSpPr/>
      </dsp:nvSpPr>
      <dsp:spPr>
        <a:xfrm>
          <a:off x="8228700" y="549014"/>
          <a:ext cx="91440" cy="232937"/>
        </a:xfrm>
        <a:custGeom>
          <a:avLst/>
          <a:gdLst/>
          <a:ahLst/>
          <a:cxnLst/>
          <a:rect l="0" t="0" r="0" b="0"/>
          <a:pathLst>
            <a:path>
              <a:moveTo>
                <a:pt x="91324" y="0"/>
              </a:moveTo>
              <a:lnTo>
                <a:pt x="91324" y="118079"/>
              </a:lnTo>
              <a:lnTo>
                <a:pt x="45720" y="118079"/>
              </a:lnTo>
              <a:lnTo>
                <a:pt x="45720" y="232937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EE1A07-43AB-491E-B293-079AE00C23EA}">
      <dsp:nvSpPr>
        <dsp:cNvPr id="0" name=""/>
        <dsp:cNvSpPr/>
      </dsp:nvSpPr>
      <dsp:spPr>
        <a:xfrm>
          <a:off x="6498724" y="2352609"/>
          <a:ext cx="164082" cy="6194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9405"/>
              </a:lnTo>
              <a:lnTo>
                <a:pt x="164082" y="61940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5E48D4-5E7B-4689-A703-5A1955EDAD38}">
      <dsp:nvSpPr>
        <dsp:cNvPr id="0" name=""/>
        <dsp:cNvSpPr/>
      </dsp:nvSpPr>
      <dsp:spPr>
        <a:xfrm>
          <a:off x="5836846" y="1575949"/>
          <a:ext cx="1099432" cy="229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858"/>
              </a:lnTo>
              <a:lnTo>
                <a:pt x="1099432" y="114858"/>
              </a:lnTo>
              <a:lnTo>
                <a:pt x="1099432" y="2297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0E31E-CA95-4344-A07B-82DAF9873753}">
      <dsp:nvSpPr>
        <dsp:cNvPr id="0" name=""/>
        <dsp:cNvSpPr/>
      </dsp:nvSpPr>
      <dsp:spPr>
        <a:xfrm>
          <a:off x="5771290" y="3129268"/>
          <a:ext cx="114858" cy="503187"/>
        </a:xfrm>
        <a:custGeom>
          <a:avLst/>
          <a:gdLst/>
          <a:ahLst/>
          <a:cxnLst/>
          <a:rect l="0" t="0" r="0" b="0"/>
          <a:pathLst>
            <a:path>
              <a:moveTo>
                <a:pt x="114858" y="0"/>
              </a:moveTo>
              <a:lnTo>
                <a:pt x="114858" y="503187"/>
              </a:lnTo>
              <a:lnTo>
                <a:pt x="0" y="5031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B3CE0-4A01-4812-B79E-F5F037494479}">
      <dsp:nvSpPr>
        <dsp:cNvPr id="0" name=""/>
        <dsp:cNvSpPr/>
      </dsp:nvSpPr>
      <dsp:spPr>
        <a:xfrm>
          <a:off x="5886148" y="3129268"/>
          <a:ext cx="164082" cy="2833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33166"/>
              </a:lnTo>
              <a:lnTo>
                <a:pt x="164082" y="28331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02E4AA-4E1C-4D80-B7B1-2881749E3BAA}">
      <dsp:nvSpPr>
        <dsp:cNvPr id="0" name=""/>
        <dsp:cNvSpPr/>
      </dsp:nvSpPr>
      <dsp:spPr>
        <a:xfrm>
          <a:off x="5886148" y="3129268"/>
          <a:ext cx="164082" cy="20565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6506"/>
              </a:lnTo>
              <a:lnTo>
                <a:pt x="164082" y="20565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1CC7BD-CA27-44C2-B8BF-1C7F16F388E3}">
      <dsp:nvSpPr>
        <dsp:cNvPr id="0" name=""/>
        <dsp:cNvSpPr/>
      </dsp:nvSpPr>
      <dsp:spPr>
        <a:xfrm>
          <a:off x="5886148" y="3129268"/>
          <a:ext cx="164082" cy="1279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9847"/>
              </a:lnTo>
              <a:lnTo>
                <a:pt x="164082" y="12798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C73495-45FA-4F78-BE2F-DC35718149D7}">
      <dsp:nvSpPr>
        <dsp:cNvPr id="0" name=""/>
        <dsp:cNvSpPr/>
      </dsp:nvSpPr>
      <dsp:spPr>
        <a:xfrm>
          <a:off x="4737414" y="2352609"/>
          <a:ext cx="1148734" cy="229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4858"/>
              </a:lnTo>
              <a:lnTo>
                <a:pt x="1148734" y="114858"/>
              </a:lnTo>
              <a:lnTo>
                <a:pt x="1148734" y="2297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4E97A2-FC3E-4BCF-BAF9-7139618E9816}">
      <dsp:nvSpPr>
        <dsp:cNvPr id="0" name=""/>
        <dsp:cNvSpPr/>
      </dsp:nvSpPr>
      <dsp:spPr>
        <a:xfrm>
          <a:off x="3151125" y="3129268"/>
          <a:ext cx="164082" cy="23006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0667"/>
              </a:lnTo>
              <a:lnTo>
                <a:pt x="164082" y="230066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91AE88-EF9A-4B07-8FC1-AD02646CD2AD}">
      <dsp:nvSpPr>
        <dsp:cNvPr id="0" name=""/>
        <dsp:cNvSpPr/>
      </dsp:nvSpPr>
      <dsp:spPr>
        <a:xfrm>
          <a:off x="3151125" y="3129268"/>
          <a:ext cx="153133" cy="1480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0520"/>
              </a:lnTo>
              <a:lnTo>
                <a:pt x="153133" y="14805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12D342-8A4E-45B4-BB41-88B58A749B5A}">
      <dsp:nvSpPr>
        <dsp:cNvPr id="0" name=""/>
        <dsp:cNvSpPr/>
      </dsp:nvSpPr>
      <dsp:spPr>
        <a:xfrm>
          <a:off x="3151125" y="3129268"/>
          <a:ext cx="153133" cy="603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524"/>
              </a:lnTo>
              <a:lnTo>
                <a:pt x="153133" y="6035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095AD-6D9E-4BBF-A64D-D4BD3167CF42}">
      <dsp:nvSpPr>
        <dsp:cNvPr id="0" name=""/>
        <dsp:cNvSpPr/>
      </dsp:nvSpPr>
      <dsp:spPr>
        <a:xfrm>
          <a:off x="3588680" y="2352609"/>
          <a:ext cx="1148734" cy="229716"/>
        </a:xfrm>
        <a:custGeom>
          <a:avLst/>
          <a:gdLst/>
          <a:ahLst/>
          <a:cxnLst/>
          <a:rect l="0" t="0" r="0" b="0"/>
          <a:pathLst>
            <a:path>
              <a:moveTo>
                <a:pt x="1148734" y="0"/>
              </a:moveTo>
              <a:lnTo>
                <a:pt x="1148734" y="114858"/>
              </a:lnTo>
              <a:lnTo>
                <a:pt x="0" y="114858"/>
              </a:lnTo>
              <a:lnTo>
                <a:pt x="0" y="2297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461F68-476E-4BF5-9115-9D00F45AFBCA}">
      <dsp:nvSpPr>
        <dsp:cNvPr id="0" name=""/>
        <dsp:cNvSpPr/>
      </dsp:nvSpPr>
      <dsp:spPr>
        <a:xfrm>
          <a:off x="4737414" y="1575949"/>
          <a:ext cx="1099432" cy="229716"/>
        </a:xfrm>
        <a:custGeom>
          <a:avLst/>
          <a:gdLst/>
          <a:ahLst/>
          <a:cxnLst/>
          <a:rect l="0" t="0" r="0" b="0"/>
          <a:pathLst>
            <a:path>
              <a:moveTo>
                <a:pt x="1099432" y="0"/>
              </a:moveTo>
              <a:lnTo>
                <a:pt x="1099432" y="114858"/>
              </a:lnTo>
              <a:lnTo>
                <a:pt x="0" y="114858"/>
              </a:lnTo>
              <a:lnTo>
                <a:pt x="0" y="2297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80DCD2-3C58-4292-B247-C0E4D43BFB74}">
      <dsp:nvSpPr>
        <dsp:cNvPr id="0" name=""/>
        <dsp:cNvSpPr/>
      </dsp:nvSpPr>
      <dsp:spPr>
        <a:xfrm>
          <a:off x="5791126" y="632543"/>
          <a:ext cx="91440" cy="2297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97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02A2A0-0477-47C7-9066-70A4BE554B90}">
      <dsp:nvSpPr>
        <dsp:cNvPr id="0" name=""/>
        <dsp:cNvSpPr/>
      </dsp:nvSpPr>
      <dsp:spPr>
        <a:xfrm>
          <a:off x="5239349" y="5292"/>
          <a:ext cx="1194994" cy="6272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Edward Simpkins Director of Community Associations</a:t>
          </a:r>
        </a:p>
      </dsp:txBody>
      <dsp:txXfrm>
        <a:off x="5239349" y="5292"/>
        <a:ext cx="1194994" cy="627251"/>
      </dsp:txXfrm>
    </dsp:sp>
    <dsp:sp modelId="{9FAD9B8E-D7F5-4BBD-A3F3-886A00B58F42}">
      <dsp:nvSpPr>
        <dsp:cNvPr id="0" name=""/>
        <dsp:cNvSpPr/>
      </dsp:nvSpPr>
      <dsp:spPr>
        <a:xfrm>
          <a:off x="5199176" y="862259"/>
          <a:ext cx="1275340" cy="713689"/>
        </a:xfrm>
        <a:prstGeom prst="rect">
          <a:avLst/>
        </a:prstGeo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4F81BD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Jennifer Kramer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Deputy Director of Community Associations</a:t>
          </a:r>
        </a:p>
      </dsp:txBody>
      <dsp:txXfrm>
        <a:off x="5199176" y="862259"/>
        <a:ext cx="1275340" cy="713689"/>
      </dsp:txXfrm>
    </dsp:sp>
    <dsp:sp modelId="{014A63AE-729F-4FA1-BE80-A1AF243F12E2}">
      <dsp:nvSpPr>
        <dsp:cNvPr id="0" name=""/>
        <dsp:cNvSpPr/>
      </dsp:nvSpPr>
      <dsp:spPr>
        <a:xfrm>
          <a:off x="4190470" y="1805665"/>
          <a:ext cx="1093886" cy="546943"/>
        </a:xfrm>
        <a:prstGeom prst="rect">
          <a:avLst/>
        </a:prstGeo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4F81BD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>
              <a:solidFill>
                <a:prstClr val="black"/>
              </a:solidFill>
              <a:latin typeface="Calibri"/>
              <a:ea typeface="+mn-ea"/>
              <a:cs typeface="+mn-cs"/>
            </a:rPr>
            <a:t>Operations Team</a:t>
          </a:r>
        </a:p>
      </dsp:txBody>
      <dsp:txXfrm>
        <a:off x="4190470" y="1805665"/>
        <a:ext cx="1093886" cy="546943"/>
      </dsp:txXfrm>
    </dsp:sp>
    <dsp:sp modelId="{B2113410-A9AD-4AF1-9AB1-6B0E41ABA9E8}">
      <dsp:nvSpPr>
        <dsp:cNvPr id="0" name=""/>
        <dsp:cNvSpPr/>
      </dsp:nvSpPr>
      <dsp:spPr>
        <a:xfrm>
          <a:off x="3041736" y="2582325"/>
          <a:ext cx="1093886" cy="546943"/>
        </a:xfrm>
        <a:prstGeom prst="rect">
          <a:avLst/>
        </a:prstGeo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4F81BD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>
              <a:solidFill>
                <a:prstClr val="black"/>
              </a:solidFill>
              <a:latin typeface="Calibri"/>
              <a:ea typeface="+mn-ea"/>
              <a:cs typeface="+mn-cs"/>
            </a:rPr>
            <a:t>Kelsey Snyder</a:t>
          </a:r>
          <a:endParaRPr lang="en-US" sz="1200" b="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Director of Design Review</a:t>
          </a:r>
        </a:p>
      </dsp:txBody>
      <dsp:txXfrm>
        <a:off x="3041736" y="2582325"/>
        <a:ext cx="1093886" cy="546943"/>
      </dsp:txXfrm>
    </dsp:sp>
    <dsp:sp modelId="{44305706-3428-4040-80BC-60823F4A288A}">
      <dsp:nvSpPr>
        <dsp:cNvPr id="0" name=""/>
        <dsp:cNvSpPr/>
      </dsp:nvSpPr>
      <dsp:spPr>
        <a:xfrm>
          <a:off x="3304258" y="3358984"/>
          <a:ext cx="1132478" cy="747616"/>
        </a:xfrm>
        <a:prstGeom prst="rect">
          <a:avLst/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Graysen Cook</a:t>
          </a:r>
        </a:p>
        <a:p>
          <a:pPr marL="0" lvl="0" indent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Design Review </a:t>
          </a:r>
        </a:p>
        <a:p>
          <a:pPr marL="0" lvl="0" indent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Administrative Assistant </a:t>
          </a:r>
          <a:endParaRPr lang="en-US" sz="1200" kern="1200" dirty="0"/>
        </a:p>
      </dsp:txBody>
      <dsp:txXfrm>
        <a:off x="3304258" y="3358984"/>
        <a:ext cx="1132478" cy="747616"/>
      </dsp:txXfrm>
    </dsp:sp>
    <dsp:sp modelId="{412961F9-EFE9-4A57-A350-403CE31157B8}">
      <dsp:nvSpPr>
        <dsp:cNvPr id="0" name=""/>
        <dsp:cNvSpPr/>
      </dsp:nvSpPr>
      <dsp:spPr>
        <a:xfrm>
          <a:off x="3304258" y="4336317"/>
          <a:ext cx="1093886" cy="546943"/>
        </a:xfrm>
        <a:prstGeom prst="rect">
          <a:avLst/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Kelly Town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Compliance Specialist </a:t>
          </a:r>
          <a:endParaRPr lang="en-US" sz="600" b="0" kern="1200" dirty="0">
            <a:solidFill>
              <a:prstClr val="black"/>
            </a:solidFill>
            <a:latin typeface="Calibri"/>
            <a:ea typeface="+mn-ea"/>
            <a:cs typeface="+mn-cs"/>
          </a:endParaRPr>
        </a:p>
      </dsp:txBody>
      <dsp:txXfrm>
        <a:off x="3304258" y="4336317"/>
        <a:ext cx="1093886" cy="546943"/>
      </dsp:txXfrm>
    </dsp:sp>
    <dsp:sp modelId="{29F2A346-5C27-4021-9CC6-435C7077DB48}">
      <dsp:nvSpPr>
        <dsp:cNvPr id="0" name=""/>
        <dsp:cNvSpPr/>
      </dsp:nvSpPr>
      <dsp:spPr>
        <a:xfrm>
          <a:off x="3315208" y="5112977"/>
          <a:ext cx="1149171" cy="633918"/>
        </a:xfrm>
        <a:prstGeom prst="rect">
          <a:avLst/>
        </a:prstGeom>
        <a:solidFill>
          <a:schemeClr val="bg1">
            <a:lumMod val="6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Cindy Luchau     Construction and Compliance Inspector</a:t>
          </a:r>
        </a:p>
      </dsp:txBody>
      <dsp:txXfrm>
        <a:off x="3315208" y="5112977"/>
        <a:ext cx="1149171" cy="633918"/>
      </dsp:txXfrm>
    </dsp:sp>
    <dsp:sp modelId="{127EE509-054A-4172-B92E-DB9091240403}">
      <dsp:nvSpPr>
        <dsp:cNvPr id="0" name=""/>
        <dsp:cNvSpPr/>
      </dsp:nvSpPr>
      <dsp:spPr>
        <a:xfrm>
          <a:off x="5339204" y="2582325"/>
          <a:ext cx="1093886" cy="546943"/>
        </a:xfrm>
        <a:prstGeom prst="rect">
          <a:avLst/>
        </a:prstGeo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50000"/>
                <a:satMod val="300000"/>
              </a:srgbClr>
            </a:gs>
            <a:gs pos="35000">
              <a:srgbClr val="4F81BD">
                <a:hueOff val="0"/>
                <a:satOff val="0"/>
                <a:lumOff val="0"/>
                <a:alphaOff val="0"/>
                <a:tint val="37000"/>
                <a:satMod val="30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15000"/>
                <a:satMod val="350000"/>
              </a:srgb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Cody Martz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Director of Operations</a:t>
          </a:r>
        </a:p>
      </dsp:txBody>
      <dsp:txXfrm>
        <a:off x="5339204" y="2582325"/>
        <a:ext cx="1093886" cy="546943"/>
      </dsp:txXfrm>
    </dsp:sp>
    <dsp:sp modelId="{EA551F78-23B3-443F-9418-29C6C999B8D8}">
      <dsp:nvSpPr>
        <dsp:cNvPr id="0" name=""/>
        <dsp:cNvSpPr/>
      </dsp:nvSpPr>
      <dsp:spPr>
        <a:xfrm>
          <a:off x="6050231" y="4135644"/>
          <a:ext cx="1093886" cy="546943"/>
        </a:xfrm>
        <a:prstGeom prst="rect">
          <a:avLst/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Rob </a:t>
          </a:r>
          <a:r>
            <a:rPr lang="en-US" sz="1200" b="0" kern="1200" dirty="0" err="1">
              <a:solidFill>
                <a:prstClr val="black"/>
              </a:solidFill>
              <a:latin typeface="Calibri"/>
              <a:ea typeface="+mn-ea"/>
              <a:cs typeface="+mn-cs"/>
            </a:rPr>
            <a:t>Marusa</a:t>
          </a: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 Operations Technician</a:t>
          </a:r>
        </a:p>
      </dsp:txBody>
      <dsp:txXfrm>
        <a:off x="6050231" y="4135644"/>
        <a:ext cx="1093886" cy="546943"/>
      </dsp:txXfrm>
    </dsp:sp>
    <dsp:sp modelId="{875D6D73-DA2D-4EB0-B92D-C1196F74E4C0}">
      <dsp:nvSpPr>
        <dsp:cNvPr id="0" name=""/>
        <dsp:cNvSpPr/>
      </dsp:nvSpPr>
      <dsp:spPr>
        <a:xfrm>
          <a:off x="6050231" y="4912303"/>
          <a:ext cx="1093886" cy="546943"/>
        </a:xfrm>
        <a:prstGeom prst="rect">
          <a:avLst/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Greg Pugh</a:t>
          </a:r>
        </a:p>
        <a:p>
          <a:pPr marL="0" lvl="0" indent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Operations Technician</a:t>
          </a:r>
        </a:p>
      </dsp:txBody>
      <dsp:txXfrm>
        <a:off x="6050231" y="4912303"/>
        <a:ext cx="1093886" cy="546943"/>
      </dsp:txXfrm>
    </dsp:sp>
    <dsp:sp modelId="{90121C79-EA29-4F3F-9DBE-80684CC1C8DB}">
      <dsp:nvSpPr>
        <dsp:cNvPr id="0" name=""/>
        <dsp:cNvSpPr/>
      </dsp:nvSpPr>
      <dsp:spPr>
        <a:xfrm>
          <a:off x="6050231" y="5688963"/>
          <a:ext cx="1093886" cy="546943"/>
        </a:xfrm>
        <a:prstGeom prst="rect">
          <a:avLst/>
        </a:prstGeom>
        <a:solidFill>
          <a:schemeClr val="accent3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Eric McDougall</a:t>
          </a:r>
        </a:p>
        <a:p>
          <a:pPr marL="0" lvl="0" indent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Operations Technician</a:t>
          </a:r>
        </a:p>
      </dsp:txBody>
      <dsp:txXfrm>
        <a:off x="6050231" y="5688963"/>
        <a:ext cx="1093886" cy="546943"/>
      </dsp:txXfrm>
    </dsp:sp>
    <dsp:sp modelId="{C3B7763D-96A0-4285-B76F-CE579AD82B34}">
      <dsp:nvSpPr>
        <dsp:cNvPr id="0" name=""/>
        <dsp:cNvSpPr/>
      </dsp:nvSpPr>
      <dsp:spPr>
        <a:xfrm>
          <a:off x="4677403" y="3358984"/>
          <a:ext cx="1093886" cy="5469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Courtney Kephart Assistant Director of Operations</a:t>
          </a:r>
        </a:p>
      </dsp:txBody>
      <dsp:txXfrm>
        <a:off x="4677403" y="3358984"/>
        <a:ext cx="1093886" cy="546943"/>
      </dsp:txXfrm>
    </dsp:sp>
    <dsp:sp modelId="{CB3D0B77-6C03-4319-BD7D-093B784C84CE}">
      <dsp:nvSpPr>
        <dsp:cNvPr id="0" name=""/>
        <dsp:cNvSpPr/>
      </dsp:nvSpPr>
      <dsp:spPr>
        <a:xfrm>
          <a:off x="6389336" y="1805665"/>
          <a:ext cx="1093886" cy="5469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>
              <a:solidFill>
                <a:prstClr val="black"/>
              </a:solidFill>
              <a:latin typeface="Calibri"/>
              <a:ea typeface="+mn-ea"/>
              <a:cs typeface="+mn-cs"/>
            </a:rPr>
            <a:t>Management Team</a:t>
          </a:r>
        </a:p>
      </dsp:txBody>
      <dsp:txXfrm>
        <a:off x="6389336" y="1805665"/>
        <a:ext cx="1093886" cy="546943"/>
      </dsp:txXfrm>
    </dsp:sp>
    <dsp:sp modelId="{4F27906B-6012-4AD9-9AE9-82DF13FCAF7C}">
      <dsp:nvSpPr>
        <dsp:cNvPr id="0" name=""/>
        <dsp:cNvSpPr/>
      </dsp:nvSpPr>
      <dsp:spPr>
        <a:xfrm>
          <a:off x="6662807" y="2582325"/>
          <a:ext cx="1108424" cy="7793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Brandi </a:t>
          </a:r>
          <a:r>
            <a:rPr lang="en-US" sz="1200" b="0" kern="1200" dirty="0" err="1">
              <a:solidFill>
                <a:prstClr val="black"/>
              </a:solidFill>
              <a:latin typeface="Calibri"/>
              <a:ea typeface="+mn-ea"/>
              <a:cs typeface="+mn-cs"/>
            </a:rPr>
            <a:t>Darnall</a:t>
          </a: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 Owner Relations Manager</a:t>
          </a:r>
        </a:p>
      </dsp:txBody>
      <dsp:txXfrm>
        <a:off x="6662807" y="2582325"/>
        <a:ext cx="1108424" cy="779377"/>
      </dsp:txXfrm>
    </dsp:sp>
    <dsp:sp modelId="{358FABDF-A1FE-4A8F-8A34-F4C8BB7EFFFD}">
      <dsp:nvSpPr>
        <dsp:cNvPr id="0" name=""/>
        <dsp:cNvSpPr/>
      </dsp:nvSpPr>
      <dsp:spPr>
        <a:xfrm>
          <a:off x="7773080" y="2070"/>
          <a:ext cx="1093886" cy="546943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noFill/>
            </a:rPr>
            <a:t>CFO</a:t>
          </a:r>
        </a:p>
      </dsp:txBody>
      <dsp:txXfrm>
        <a:off x="7773080" y="2070"/>
        <a:ext cx="1093886" cy="546943"/>
      </dsp:txXfrm>
    </dsp:sp>
    <dsp:sp modelId="{E95BDB78-5714-4E5A-B65B-210284A1709B}">
      <dsp:nvSpPr>
        <dsp:cNvPr id="0" name=""/>
        <dsp:cNvSpPr/>
      </dsp:nvSpPr>
      <dsp:spPr>
        <a:xfrm>
          <a:off x="7727476" y="781951"/>
          <a:ext cx="1093886" cy="5469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Accounting Team</a:t>
          </a:r>
        </a:p>
      </dsp:txBody>
      <dsp:txXfrm>
        <a:off x="7727476" y="781951"/>
        <a:ext cx="1093886" cy="546943"/>
      </dsp:txXfrm>
    </dsp:sp>
    <dsp:sp modelId="{45584FC8-DF8C-45BA-8FEA-ACAFE471703A}">
      <dsp:nvSpPr>
        <dsp:cNvPr id="0" name=""/>
        <dsp:cNvSpPr/>
      </dsp:nvSpPr>
      <dsp:spPr>
        <a:xfrm>
          <a:off x="8000948" y="1558611"/>
          <a:ext cx="1093886" cy="5469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>
              <a:solidFill>
                <a:prstClr val="black"/>
              </a:solidFill>
              <a:latin typeface="Calibri"/>
              <a:ea typeface="+mn-ea"/>
              <a:cs typeface="+mn-cs"/>
            </a:rPr>
            <a:t>Vanessa Reust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>
              <a:solidFill>
                <a:prstClr val="black"/>
              </a:solidFill>
              <a:latin typeface="Calibri"/>
              <a:ea typeface="+mn-ea"/>
              <a:cs typeface="+mn-cs"/>
            </a:rPr>
            <a:t>Senior Manager Shared Services</a:t>
          </a:r>
          <a:endParaRPr lang="en-US" sz="1200" kern="1200"/>
        </a:p>
      </dsp:txBody>
      <dsp:txXfrm>
        <a:off x="8000948" y="1558611"/>
        <a:ext cx="1093886" cy="546943"/>
      </dsp:txXfrm>
    </dsp:sp>
    <dsp:sp modelId="{20EC432F-937D-4453-AE02-17D4C458B677}">
      <dsp:nvSpPr>
        <dsp:cNvPr id="0" name=""/>
        <dsp:cNvSpPr/>
      </dsp:nvSpPr>
      <dsp:spPr>
        <a:xfrm>
          <a:off x="8000948" y="2335270"/>
          <a:ext cx="1149313" cy="669338"/>
        </a:xfrm>
        <a:prstGeom prst="rect">
          <a:avLst/>
        </a:prstGeom>
        <a:solidFill>
          <a:schemeClr val="bg1">
            <a:lumMod val="6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Megan Huddleston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Senior Accountant</a:t>
          </a:r>
        </a:p>
      </dsp:txBody>
      <dsp:txXfrm>
        <a:off x="8000948" y="2335270"/>
        <a:ext cx="1149313" cy="669338"/>
      </dsp:txXfrm>
    </dsp:sp>
    <dsp:sp modelId="{8E848176-3D98-475C-8096-47DD72C574A0}">
      <dsp:nvSpPr>
        <dsp:cNvPr id="0" name=""/>
        <dsp:cNvSpPr/>
      </dsp:nvSpPr>
      <dsp:spPr>
        <a:xfrm>
          <a:off x="8000948" y="3234325"/>
          <a:ext cx="1093886" cy="546943"/>
        </a:xfrm>
        <a:prstGeom prst="rect">
          <a:avLst/>
        </a:prstGeom>
        <a:solidFill>
          <a:schemeClr val="bg1">
            <a:lumMod val="6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>
              <a:solidFill>
                <a:prstClr val="black"/>
              </a:solidFill>
              <a:latin typeface="Calibri"/>
              <a:ea typeface="+mn-ea"/>
              <a:cs typeface="+mn-cs"/>
            </a:rPr>
            <a:t>Tonie Heath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>
              <a:solidFill>
                <a:prstClr val="black"/>
              </a:solidFill>
              <a:latin typeface="Calibri"/>
              <a:ea typeface="+mn-ea"/>
              <a:cs typeface="+mn-cs"/>
            </a:rPr>
            <a:t>AR Specialist</a:t>
          </a:r>
          <a:endParaRPr lang="en-US" sz="1200" kern="1200"/>
        </a:p>
      </dsp:txBody>
      <dsp:txXfrm>
        <a:off x="8000948" y="3234325"/>
        <a:ext cx="1093886" cy="546943"/>
      </dsp:txXfrm>
    </dsp:sp>
    <dsp:sp modelId="{463DC18C-7947-4BC5-AE92-BF4798424BC1}">
      <dsp:nvSpPr>
        <dsp:cNvPr id="0" name=""/>
        <dsp:cNvSpPr/>
      </dsp:nvSpPr>
      <dsp:spPr>
        <a:xfrm>
          <a:off x="8000948" y="4010984"/>
          <a:ext cx="1093886" cy="546943"/>
        </a:xfrm>
        <a:prstGeom prst="rect">
          <a:avLst/>
        </a:prstGeom>
        <a:solidFill>
          <a:schemeClr val="bg1">
            <a:lumMod val="6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Katie Daniels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solidFill>
                <a:prstClr val="black"/>
              </a:solidFill>
              <a:latin typeface="Calibri"/>
              <a:ea typeface="+mn-ea"/>
              <a:cs typeface="+mn-cs"/>
            </a:rPr>
            <a:t>AP Specialist</a:t>
          </a:r>
          <a:endParaRPr lang="en-US" sz="1200" kern="1200" dirty="0"/>
        </a:p>
      </dsp:txBody>
      <dsp:txXfrm>
        <a:off x="8000948" y="4010984"/>
        <a:ext cx="1093886" cy="546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E79816-D615-48B6-9043-B441208F4E9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7FA89-332F-4F01-9DE8-9FB8A1FBD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48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>
                <a:solidFill>
                  <a:srgbClr val="FF0000"/>
                </a:solidFill>
                <a:cs typeface="Calibri"/>
              </a:rPr>
              <a:t>EDWARD</a:t>
            </a: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F63586-7630-485B-8D42-C17A366A5F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91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7BDEC-31A9-CA68-BEEC-C647BCB4A0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78637D-39B2-CBB6-B60A-A5376BACD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75004-4E27-D8E1-5BF5-2515B004A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2596-BB9E-4B51-8650-177C54A1B36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A4674-2507-B914-8FE7-EA16D95DA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6F8B2-6FEC-355B-45E4-163534A1B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6D60-DDA7-408B-A4B1-609A0B51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8CA85-B774-0AB5-1467-12264C24C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559D38-01F9-E31A-F0EF-EBAAEADCB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0B95C-132B-E311-2E16-1D5FC1DF1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2596-BB9E-4B51-8650-177C54A1B36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B50A-D067-ADA5-348C-E016B4DD4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5DADB-E7F0-C4F2-E02B-81025BB9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6D60-DDA7-408B-A4B1-609A0B51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40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836476-EE0E-C314-4705-3758580D7D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D515F7-FA50-B0DD-6101-0B7FD4B9B5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6CD10-97DE-0BFA-5F8F-B415B43C7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2596-BB9E-4B51-8650-177C54A1B36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3A6C2-A2D6-8FBE-FAF0-DD67D1422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6DE17-87B9-0DB4-9EA6-7F932F8B5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6D60-DDA7-408B-A4B1-609A0B51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93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77330-D2EC-8D8F-C4FF-FF768057F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821DF-C618-9838-3AF3-D07ECBDF9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050A5-C59E-15AD-FF72-C60721140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2596-BB9E-4B51-8650-177C54A1B36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BED0E-58A5-128B-AB71-762F33ADD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DFF4F-BC83-73A4-D582-7D25EA422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6D60-DDA7-408B-A4B1-609A0B51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3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E97F5-E3F2-EE87-70F4-E903CD8DD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C6772-D08D-7042-77A3-169B1864F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4055C-0844-C00E-C5A2-9FD7C2736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2596-BB9E-4B51-8650-177C54A1B36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2D28E-54A7-9E28-4A9F-EF08E3126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8A9CD-7ED1-1AEC-3C3E-D63E56141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6D60-DDA7-408B-A4B1-609A0B51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5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E135B-06A8-190A-BA50-BB4EF6634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22C31-7933-A0E1-8167-D1453E7EC2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B2C23-F7A6-1821-C289-DB00C1A099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B398B-4675-142B-15A2-FBDB7665E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2596-BB9E-4B51-8650-177C54A1B36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B1A92-E1CF-A2B1-BBF3-585B72F55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2F2992-F2B5-A1AB-7EF7-E35F86E9A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6D60-DDA7-408B-A4B1-609A0B51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85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C7726-7259-180C-42EA-D0710AB24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22327-7687-E1D2-5473-A37230413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C84BA9-2030-CA9A-57D1-9FD99835B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C3E70C-9038-6C7D-9B27-1DA8B2368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2B77C0-2F88-9EF4-BD92-86C4BCAAEF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F2875-837E-CF7A-F9E1-0514F7CAA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2596-BB9E-4B51-8650-177C54A1B36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2D19CF-E8B8-0BAD-8DF4-E900A2F24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B07291-F8A2-3D70-8018-06B7D2142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6D60-DDA7-408B-A4B1-609A0B51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02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041DE-EE33-65C3-C8B6-E895C31A9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2F3824-EB0F-291B-F494-29FFB7934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2596-BB9E-4B51-8650-177C54A1B36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80338C-0583-7C5B-B282-840D72DB0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9AC95C-7040-1742-ED34-56C8F149F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6D60-DDA7-408B-A4B1-609A0B51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17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89C5F6-670B-38D2-2CF6-639178977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2596-BB9E-4B51-8650-177C54A1B36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FB9318-D80D-A023-ADFB-131CA786A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1172E-CF1C-9C28-7045-50811581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6D60-DDA7-408B-A4B1-609A0B51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87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97125-CACB-EE72-45B5-D5970B8F7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AF76D-B355-8DE9-4044-EFAF7758A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D3CB32-7BB8-06CE-51A2-964FA15D7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4728D-1396-0567-8741-B91FFD8D6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2596-BB9E-4B51-8650-177C54A1B36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36CBD1-899A-41D4-5D7D-0B20601F0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0253D9-A04C-B6CF-FE75-88FC8C76D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6D60-DDA7-408B-A4B1-609A0B51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89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C9B7E-0981-1F04-D08B-C4DF9616E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531356-CD92-1010-4DC5-F146D08314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29614F-5D9E-40AB-E9B2-DC6299AB6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52FB51-447F-6854-DF69-FC7DF4989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2596-BB9E-4B51-8650-177C54A1B36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7A4B57-DB40-167D-510B-896F6AD80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D0F9E5-2DC1-19CD-EF3F-46A58FEFF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6D60-DDA7-408B-A4B1-609A0B51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6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5FF531-776A-BBF9-2D13-0BEEED514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50113E-9E05-304B-0258-D9F598C9B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5CC11-EF1A-36CA-7C38-71B11FB138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42596-BB9E-4B51-8650-177C54A1B367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D8ABA-9EFD-0783-B285-60E000850D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7D8A3-BBDC-13CE-36B7-6BFBD26FC5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B6D60-DDA7-408B-A4B1-609A0B51B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7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88006738"/>
              </p:ext>
            </p:extLst>
          </p:nvPr>
        </p:nvGraphicFramePr>
        <p:xfrm>
          <a:off x="0" y="616800"/>
          <a:ext cx="12191999" cy="6241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6A696B31-9FBD-2118-7365-3DA60D747776}"/>
              </a:ext>
            </a:extLst>
          </p:cNvPr>
          <p:cNvSpPr txBox="1"/>
          <p:nvPr/>
        </p:nvSpPr>
        <p:spPr>
          <a:xfrm>
            <a:off x="376617" y="93580"/>
            <a:ext cx="1191138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cs typeface="Calibri"/>
              </a:rPr>
              <a:t>MEET THE SUNCADIA MANAGEMENT COMPANY TEAM </a:t>
            </a:r>
            <a:endParaRPr lang="en-US" sz="280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6F08B5-C1CA-C173-70B8-E7DC8B3D3F3B}"/>
              </a:ext>
            </a:extLst>
          </p:cNvPr>
          <p:cNvCxnSpPr>
            <a:cxnSpLocks/>
          </p:cNvCxnSpPr>
          <p:nvPr/>
        </p:nvCxnSpPr>
        <p:spPr>
          <a:xfrm>
            <a:off x="6240210" y="1216425"/>
            <a:ext cx="14718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DC2B598-07B3-2182-0635-31768A32D86D}"/>
              </a:ext>
            </a:extLst>
          </p:cNvPr>
          <p:cNvCxnSpPr>
            <a:cxnSpLocks/>
          </p:cNvCxnSpPr>
          <p:nvPr/>
        </p:nvCxnSpPr>
        <p:spPr>
          <a:xfrm>
            <a:off x="7729268" y="1221646"/>
            <a:ext cx="0" cy="287977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95C8772-2E8A-E607-718A-9E2B2460FB20}"/>
              </a:ext>
            </a:extLst>
          </p:cNvPr>
          <p:cNvSpPr txBox="1"/>
          <p:nvPr/>
        </p:nvSpPr>
        <p:spPr>
          <a:xfrm>
            <a:off x="9455423" y="893259"/>
            <a:ext cx="1671779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Accounting team is part of corporate finance and reports to CFO </a:t>
            </a:r>
          </a:p>
        </p:txBody>
      </p:sp>
    </p:spTree>
    <p:extLst>
      <p:ext uri="{BB962C8B-B14F-4D97-AF65-F5344CB8AC3E}">
        <p14:creationId xmlns:p14="http://schemas.microsoft.com/office/powerpoint/2010/main" val="3959522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107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Simpkins, Edward</dc:creator>
  <cp:lastModifiedBy>Simpkins, Edward</cp:lastModifiedBy>
  <cp:revision>17</cp:revision>
  <dcterms:created xsi:type="dcterms:W3CDTF">2023-12-18T16:14:57Z</dcterms:created>
  <dcterms:modified xsi:type="dcterms:W3CDTF">2026-04-22T22:44:24Z</dcterms:modified>
</cp:coreProperties>
</file>